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DD27-DC0B-453F-9227-C8E3C4E1E037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0D3B-9300-498A-B0A7-DA60D39F9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DD27-DC0B-453F-9227-C8E3C4E1E037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0D3B-9300-498A-B0A7-DA60D39F9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DD27-DC0B-453F-9227-C8E3C4E1E037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0D3B-9300-498A-B0A7-DA60D39F9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DD27-DC0B-453F-9227-C8E3C4E1E037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0D3B-9300-498A-B0A7-DA60D39F9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DD27-DC0B-453F-9227-C8E3C4E1E037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0D3B-9300-498A-B0A7-DA60D39F9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DD27-DC0B-453F-9227-C8E3C4E1E037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0D3B-9300-498A-B0A7-DA60D39F9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DD27-DC0B-453F-9227-C8E3C4E1E037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0D3B-9300-498A-B0A7-DA60D39F9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DD27-DC0B-453F-9227-C8E3C4E1E037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0D3B-9300-498A-B0A7-DA60D39F9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DD27-DC0B-453F-9227-C8E3C4E1E037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0D3B-9300-498A-B0A7-DA60D39F9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DD27-DC0B-453F-9227-C8E3C4E1E037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0D3B-9300-498A-B0A7-DA60D39F9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44DD27-DC0B-453F-9227-C8E3C4E1E037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0D3B-9300-498A-B0A7-DA60D39F9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99FF"/>
            </a:gs>
            <a:gs pos="16000">
              <a:srgbClr val="00CCCC"/>
            </a:gs>
            <a:gs pos="47000">
              <a:srgbClr val="9999FF"/>
            </a:gs>
            <a:gs pos="60001">
              <a:srgbClr val="2E6792"/>
            </a:gs>
            <a:gs pos="71001">
              <a:srgbClr val="3333CC"/>
            </a:gs>
            <a:gs pos="81000">
              <a:srgbClr val="1170FF"/>
            </a:gs>
            <a:gs pos="100000">
              <a:srgbClr val="006699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44DD27-DC0B-453F-9227-C8E3C4E1E037}" type="datetimeFigureOut">
              <a:rPr lang="ru-RU" smtClean="0"/>
              <a:pPr/>
              <a:t>13.07.2013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530D3B-9300-498A-B0A7-DA60D39F90A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260648"/>
            <a:ext cx="8352928" cy="62176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г. Ковров</a:t>
            </a:r>
          </a:p>
          <a:p>
            <a:pPr algn="ctr"/>
            <a:r>
              <a:rPr lang="ru-RU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МБОУ СОШ № 15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Театр Моды</a:t>
            </a:r>
          </a:p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«СИЛУЭТ»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Руководитель – Холина</a:t>
            </a:r>
          </a:p>
          <a:p>
            <a:pPr algn="ctr"/>
            <a:r>
              <a:rPr lang="ru-RU" sz="3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Анна Аркадьевна</a:t>
            </a:r>
            <a:endParaRPr lang="ru-RU" sz="3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0"/>
            <a:ext cx="7848872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Концерты, Конкурсы, Награды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5645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763491">
            <a:off x="738518" y="1097524"/>
            <a:ext cx="2013688" cy="26849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4800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563888" y="1700808"/>
            <a:ext cx="2085696" cy="27809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5533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1280412">
            <a:off x="6098470" y="1428770"/>
            <a:ext cx="2643298" cy="19824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5647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20427341">
            <a:off x="6352898" y="3558829"/>
            <a:ext cx="2125200" cy="283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6113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3347864" y="4725144"/>
            <a:ext cx="2483768" cy="18628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5544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20741483">
            <a:off x="447619" y="4289521"/>
            <a:ext cx="2541175" cy="190588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2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3568" y="260648"/>
            <a:ext cx="792088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Коллекция «КАЛИНКА»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486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899592" y="1124744"/>
            <a:ext cx="7308304" cy="54812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5576" y="188640"/>
            <a:ext cx="7632848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НАШИ МОДЕЛИ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529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1124744"/>
            <a:ext cx="3939902" cy="52532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5220072" y="2132856"/>
            <a:ext cx="3312368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Корнева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Елизавета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 лет)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529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355976" y="548680"/>
            <a:ext cx="4389952" cy="58532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9552" y="1772816"/>
            <a:ext cx="3168352" cy="280076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Каплин –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Терская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Виктория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(12 лет)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5300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67544" y="620688"/>
            <a:ext cx="4245935" cy="5661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364088" y="1628800"/>
            <a:ext cx="3168352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Головина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Дарья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(10 лет)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5303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499992" y="692696"/>
            <a:ext cx="4155926" cy="5541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467544" y="1556792"/>
            <a:ext cx="3456384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Чурбанова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Валерия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(12 лет)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AM_5307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539552" y="692696"/>
            <a:ext cx="4155926" cy="5541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5220072" y="1628800"/>
            <a:ext cx="3384376" cy="21236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Ефимова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Алина</a:t>
            </a:r>
          </a:p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(12 лет)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88640"/>
            <a:ext cx="828092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КОЛЛЕКЦИЕЙ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6606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0869353">
            <a:off x="620902" y="1367565"/>
            <a:ext cx="1815666" cy="24208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607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491880" y="1268760"/>
            <a:ext cx="2139702" cy="28529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7030A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6608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567529">
            <a:off x="6697246" y="1397547"/>
            <a:ext cx="1761660" cy="2348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6632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925588">
            <a:off x="1543458" y="3456382"/>
            <a:ext cx="2233443" cy="29779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6638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 rot="20755374">
            <a:off x="5130333" y="3560515"/>
            <a:ext cx="2160240" cy="2880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907704" y="5589240"/>
            <a:ext cx="53285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КОСТЮМЫ</a:t>
            </a:r>
            <a:endParaRPr lang="ru-RU" sz="4400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2000"/>
                            </p:stCondLst>
                            <p:childTnLst>
                              <p:par>
                                <p:cTn id="41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0"/>
            <a:ext cx="7920880" cy="144655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РАБОТА НАД ХОРЕОГРАФИЕЙ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Рисунок 2" descr="SAM_6642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1818202">
            <a:off x="712426" y="1610228"/>
            <a:ext cx="2783088" cy="20873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 descr="SAM_665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20972452">
            <a:off x="3843442" y="2180546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SAM_6660.JPG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 rot="20221468">
            <a:off x="6182149" y="1787908"/>
            <a:ext cx="2267744" cy="17008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6676.JPG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 rot="4461591">
            <a:off x="241466" y="4299649"/>
            <a:ext cx="2459765" cy="18448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SAM_6684.JPG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2339752" y="4509120"/>
            <a:ext cx="2363755" cy="17728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206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6689.JPG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1237747">
            <a:off x="4287648" y="4555089"/>
            <a:ext cx="2195736" cy="1646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SAM_6678.JPG"/>
          <p:cNvPicPr>
            <a:picLocks noChangeAspect="1"/>
          </p:cNvPicPr>
          <p:nvPr/>
        </p:nvPicPr>
        <p:blipFill>
          <a:blip r:embed="rId8" cstate="screen"/>
          <a:stretch>
            <a:fillRect/>
          </a:stretch>
        </p:blipFill>
        <p:spPr>
          <a:xfrm rot="4714234">
            <a:off x="6135727" y="4025972"/>
            <a:ext cx="2771800" cy="20788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med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80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0"/>
                            </p:stCondLst>
                            <p:childTnLst>
                              <p:par>
                                <p:cTn id="2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2000"/>
                            </p:stCondLst>
                            <p:childTnLst>
                              <p:par>
                                <p:cTn id="33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0"/>
                            </p:stCondLst>
                            <p:childTnLst>
                              <p:par>
                                <p:cTn id="3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</TotalTime>
  <Words>67</Words>
  <Application>Microsoft Office PowerPoint</Application>
  <PresentationFormat>Экран (4:3)</PresentationFormat>
  <Paragraphs>28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ПОЗИТРОНИКА</dc:creator>
  <cp:lastModifiedBy>ПОЗИТРОНИКА</cp:lastModifiedBy>
  <cp:revision>17</cp:revision>
  <dcterms:created xsi:type="dcterms:W3CDTF">2013-07-11T15:15:57Z</dcterms:created>
  <dcterms:modified xsi:type="dcterms:W3CDTF">2013-07-13T09:10:45Z</dcterms:modified>
</cp:coreProperties>
</file>