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26939-C55E-4977-8805-B8B93ED7039E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BA968-BE29-45BE-ABC3-2E4D573F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40D0-CF72-4CCC-9CD8-3CCF6FC57295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5012-57F9-4640-A28D-EDA8B0C7E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Ковров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15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Моды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«СИЛУЭТ»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– Холина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Аркадьевна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ХОРЕОГРАФИЕЙ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6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974714">
            <a:off x="377865" y="1632432"/>
            <a:ext cx="2335146" cy="1751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01847">
            <a:off x="2689874" y="1963911"/>
            <a:ext cx="2051720" cy="153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2060848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66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868823">
            <a:off x="6728441" y="1613306"/>
            <a:ext cx="2065290" cy="1548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671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837675">
            <a:off x="510028" y="3753160"/>
            <a:ext cx="192367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671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775708">
            <a:off x="6574607" y="3691952"/>
            <a:ext cx="2010636" cy="268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671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66649">
            <a:off x="2457751" y="4068241"/>
            <a:ext cx="1851670" cy="246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_672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922682">
            <a:off x="4522928" y="3741076"/>
            <a:ext cx="197768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Концерты, Конкурсы, Награды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56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725842">
            <a:off x="590075" y="1080140"/>
            <a:ext cx="1905050" cy="2540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1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7824" y="1556792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46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896272">
            <a:off x="6545982" y="1009089"/>
            <a:ext cx="1965068" cy="262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5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59832" y="4149080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564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114912">
            <a:off x="6244223" y="4352247"/>
            <a:ext cx="2483768" cy="186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610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453125">
            <a:off x="427469" y="4305538"/>
            <a:ext cx="2603781" cy="195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Коллекция «СЮРПРИЗ»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46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1484784"/>
            <a:ext cx="6156176" cy="461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МОДЕЛИ ОДЕЖДЫ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46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0152" y="1268760"/>
            <a:ext cx="262575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6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891084">
            <a:off x="581403" y="3583556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Лабцова 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 лет)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M_46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842038">
            <a:off x="3614680" y="3687029"/>
            <a:ext cx="1995686" cy="26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6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3291830" cy="438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46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69563">
            <a:off x="5726708" y="2718023"/>
            <a:ext cx="2715766" cy="3621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62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12850">
            <a:off x="2987824" y="3861048"/>
            <a:ext cx="192367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67944" y="188640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Чабрикова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Надежда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 лет)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6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4128" y="404664"/>
            <a:ext cx="3003798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6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702573">
            <a:off x="592822" y="2732285"/>
            <a:ext cx="2732714" cy="364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46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831319">
            <a:off x="4213603" y="3558712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Корнева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Елизавета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 лет)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6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2859782" cy="381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46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09883">
            <a:off x="5864884" y="2884772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6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87581">
            <a:off x="2367957" y="3386366"/>
            <a:ext cx="230172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07904" y="332656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Виноградова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Валерия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 лет)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6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0152" y="332656"/>
            <a:ext cx="2787774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46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786973">
            <a:off x="593468" y="3090576"/>
            <a:ext cx="2473577" cy="3298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6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542704">
            <a:off x="4403255" y="3271186"/>
            <a:ext cx="2283718" cy="304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Дунаева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 лет)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6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2787774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46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32340">
            <a:off x="5977964" y="3079869"/>
            <a:ext cx="240973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6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45439">
            <a:off x="2573778" y="3284984"/>
            <a:ext cx="2265716" cy="302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35896" y="476672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Фомина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Таисия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(12 лет)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КОЛЛЕКЦИЕЙ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42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91880" y="1124744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2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771755">
            <a:off x="622573" y="1403617"/>
            <a:ext cx="2067694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867763">
            <a:off x="6398389" y="1413140"/>
            <a:ext cx="208569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6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811086">
            <a:off x="864242" y="4036179"/>
            <a:ext cx="1779662" cy="2372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660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665174">
            <a:off x="6385623" y="4021543"/>
            <a:ext cx="1779662" cy="2372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660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635896" y="4221088"/>
            <a:ext cx="1779662" cy="2372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15</cp:revision>
  <dcterms:created xsi:type="dcterms:W3CDTF">2013-07-11T17:47:04Z</dcterms:created>
  <dcterms:modified xsi:type="dcterms:W3CDTF">2013-07-13T09:11:27Z</dcterms:modified>
</cp:coreProperties>
</file>