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4006" y="2967335"/>
            <a:ext cx="8295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Мой педагогический опыт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088231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Югова Светлана Владимировна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72000" y="4149080"/>
            <a:ext cx="3200399" cy="122413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bg2"/>
                </a:solidFill>
              </a:rPr>
              <a:t>Учитель биологии 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8" name="Picture 2" descr="C:\Users\positron\Desktop\фотография\100_PANA\P1000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4128796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3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ositron\Desktop\фотография\наши фото домашние\фото 01\101_PANA\P101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8104" y="1196752"/>
            <a:ext cx="3456384" cy="3384376"/>
          </a:xfrm>
          <a:prstGeom prst="rect">
            <a:avLst/>
          </a:prstGeom>
          <a:noFill/>
          <a:scene3d>
            <a:camera prst="orthographicFront">
              <a:rot lat="212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Летом в лесу </a:t>
            </a:r>
            <a:endParaRPr lang="ru-RU" dirty="0"/>
          </a:p>
        </p:txBody>
      </p:sp>
      <p:pic>
        <p:nvPicPr>
          <p:cNvPr id="1026" name="Picture 2" descr="C:\Users\positron\Desktop\фотография\наши фото домашние\фото 01\101_PANA\P1010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3241" y="1529177"/>
            <a:ext cx="3235466" cy="242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sitron\Desktop\фотография\наши фото домашние\фото 01\101_PANA\P1010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2096" y="2075718"/>
            <a:ext cx="3408379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sitron\Desktop\фотография\наши фото домашние\фото 01\101_PANA\P10100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9760" y="3781622"/>
            <a:ext cx="2752603" cy="255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ositron\Desktop\фотография\наши фото домашние\фото 01\101_PANA\P101005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"/>
          <a:stretch/>
        </p:blipFill>
        <p:spPr bwMode="auto">
          <a:xfrm rot="16200000">
            <a:off x="4303807" y="3857391"/>
            <a:ext cx="3108345" cy="237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7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Флора и фауна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positron\Desktop\фотография\наши фото домашние\DCIM\100_PANA\P1000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ositron\Desktop\фотография\наши фото домашние\DCIM\100_PANA\P10001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939" y="260648"/>
            <a:ext cx="450485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ositron\Desktop\фотография\наши фото домашние\DCIM\100_PANA\P1000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81642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6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Работа детей на уроке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positron\Desktop\100_PANA\P10001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1" y="1844824"/>
            <a:ext cx="511175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ositron\Desktop\100_PANA\P1000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ositron\Desktop\100_PANA\P10001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59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</TotalTime>
  <Words>18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Югова Светлана Владимировна</vt:lpstr>
      <vt:lpstr>Летом в лесу </vt:lpstr>
      <vt:lpstr>Флора и фауна </vt:lpstr>
      <vt:lpstr>Работа детей на уроке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педагогический опыт</dc:title>
  <dc:creator>positron</dc:creator>
  <cp:lastModifiedBy>positron</cp:lastModifiedBy>
  <cp:revision>6</cp:revision>
  <dcterms:created xsi:type="dcterms:W3CDTF">2014-01-21T08:52:43Z</dcterms:created>
  <dcterms:modified xsi:type="dcterms:W3CDTF">2014-02-15T16:55:59Z</dcterms:modified>
</cp:coreProperties>
</file>