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65" r:id="rId6"/>
    <p:sldId id="264" r:id="rId7"/>
    <p:sldId id="261" r:id="rId8"/>
    <p:sldId id="260" r:id="rId9"/>
    <p:sldId id="266" r:id="rId10"/>
    <p:sldId id="258" r:id="rId11"/>
    <p:sldId id="262" r:id="rId12"/>
    <p:sldId id="263" r:id="rId13"/>
    <p:sldId id="274" r:id="rId14"/>
    <p:sldId id="268" r:id="rId15"/>
    <p:sldId id="269" r:id="rId16"/>
    <p:sldId id="271" r:id="rId17"/>
    <p:sldId id="272" r:id="rId18"/>
    <p:sldId id="270" r:id="rId19"/>
    <p:sldId id="273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FFFF"/>
    <a:srgbClr val="660066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1357298"/>
            <a:ext cx="80010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Бабочки</a:t>
            </a:r>
            <a:r>
              <a:rPr lang="ru-RU" sz="1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 </a:t>
            </a:r>
            <a:endParaRPr lang="ru-RU" sz="1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3429000"/>
            <a:ext cx="17350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Подготовили:</a:t>
            </a:r>
          </a:p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Группа 2б</a:t>
            </a:r>
          </a:p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Кадырова</a:t>
            </a:r>
          </a:p>
          <a:p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Осадчук</a:t>
            </a:r>
            <a:endPara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Иванова</a:t>
            </a:r>
          </a:p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Цейлонская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Pictur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28794" y="1285860"/>
            <a:ext cx="5167402" cy="421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86050" y="4500570"/>
            <a:ext cx="49292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Махаон </a:t>
            </a:r>
            <a:endParaRPr lang="ru-RU" sz="88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00166" y="1357298"/>
            <a:ext cx="6099799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00166" y="4429132"/>
            <a:ext cx="67559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Павлиний глаз</a:t>
            </a:r>
            <a:endParaRPr lang="ru-RU" sz="88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14678" y="1357298"/>
            <a:ext cx="4170845" cy="4140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71604" y="5072074"/>
            <a:ext cx="6572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Аполлон </a:t>
            </a:r>
            <a:endParaRPr lang="ru-RU" sz="88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5862" y="1357298"/>
            <a:ext cx="5952206" cy="391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43174" y="4429132"/>
            <a:ext cx="56129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Галатея </a:t>
            </a:r>
            <a:endParaRPr lang="ru-RU" sz="88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78906" y="1285860"/>
            <a:ext cx="5607687" cy="3870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57224" y="4429132"/>
            <a:ext cx="85011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Червонец огненный </a:t>
            </a:r>
            <a:endParaRPr lang="ru-RU" sz="88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000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71612"/>
            <a:ext cx="4958398" cy="3816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14348" y="4572008"/>
            <a:ext cx="864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err="1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Переливница</a:t>
            </a:r>
            <a:r>
              <a:rPr lang="ru-RU" sz="80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 большая </a:t>
            </a:r>
            <a:endParaRPr lang="ru-RU" sz="80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100_0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428736"/>
            <a:ext cx="5216554" cy="3899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57290" y="4500570"/>
            <a:ext cx="6827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Желтушка аврора </a:t>
            </a:r>
            <a:endParaRPr lang="ru-RU" sz="80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00_03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14488"/>
            <a:ext cx="6122985" cy="3185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14348" y="4572008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Пурпуровая орденская лента</a:t>
            </a:r>
            <a:endParaRPr lang="ru-RU" sz="60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100_03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6343604" cy="3189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14414" y="4429132"/>
            <a:ext cx="73274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Совка роскошная</a:t>
            </a:r>
            <a:endParaRPr lang="ru-RU" sz="88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100_03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643050"/>
            <a:ext cx="655798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57290" y="4357694"/>
            <a:ext cx="67559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Медведица </a:t>
            </a:r>
            <a:r>
              <a:rPr lang="ru-RU" sz="8800" b="1" dirty="0" err="1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кайа</a:t>
            </a:r>
            <a:endParaRPr lang="ru-RU" sz="88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1"/>
          <p:cNvPicPr>
            <a:picLocks noChangeAspect="1" noChangeArrowheads="1"/>
          </p:cNvPicPr>
          <p:nvPr/>
        </p:nvPicPr>
        <p:blipFill>
          <a:blip r:embed="rId2" cstate="print"/>
          <a:srcRect l="1406" t="5859" r="1562" b="6256"/>
          <a:stretch>
            <a:fillRect/>
          </a:stretch>
        </p:blipFill>
        <p:spPr>
          <a:xfrm>
            <a:off x="1462066" y="1428736"/>
            <a:ext cx="6134143" cy="4000528"/>
          </a:xfrm>
          <a:prstGeom prst="rect">
            <a:avLst/>
          </a:prstGeo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1285852" y="5000636"/>
            <a:ext cx="69702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Крапивница </a:t>
            </a:r>
            <a:endParaRPr lang="ru-RU" sz="88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5984" y="1714488"/>
            <a:ext cx="4764077" cy="2538968"/>
          </a:xfrm>
          <a:prstGeom prst="rect">
            <a:avLst/>
          </a:prstGeo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1000100" y="4572008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Пестрянка таволговая </a:t>
            </a:r>
            <a:endParaRPr lang="ru-RU" sz="72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357422" y="1500174"/>
            <a:ext cx="5046657" cy="3607110"/>
          </a:xfrm>
          <a:prstGeom prst="rect">
            <a:avLst/>
          </a:prstGeo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1000100" y="4643446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Перламутровка </a:t>
            </a:r>
            <a:r>
              <a:rPr lang="ru-RU" sz="7200" b="1" dirty="0" err="1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аглая</a:t>
            </a:r>
            <a:endParaRPr lang="ru-RU" sz="72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00_0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6583458" cy="37862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4572008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Бражник мёртвая голова</a:t>
            </a:r>
            <a:endParaRPr lang="ru-RU" sz="72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3949" y="1500174"/>
            <a:ext cx="6215411" cy="38205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4572008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Бражник олеандровый</a:t>
            </a:r>
            <a:endParaRPr lang="ru-RU" sz="72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357298"/>
            <a:ext cx="5297505" cy="395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71604" y="4286256"/>
            <a:ext cx="6000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Морфо </a:t>
            </a:r>
            <a:r>
              <a:rPr lang="ru-RU" sz="8800" b="1" dirty="0" err="1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ахилл</a:t>
            </a:r>
            <a:endParaRPr lang="ru-RU" sz="88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2"/>
          <p:cNvPicPr>
            <a:picLocks noChangeAspect="1" noChangeArrowheads="1"/>
          </p:cNvPicPr>
          <p:nvPr/>
        </p:nvPicPr>
        <p:blipFill>
          <a:blip r:embed="rId2" cstate="print"/>
          <a:srcRect l="1323" t="5047" r="2116"/>
          <a:stretch>
            <a:fillRect/>
          </a:stretch>
        </p:blipFill>
        <p:spPr bwMode="auto">
          <a:xfrm>
            <a:off x="2071670" y="1285860"/>
            <a:ext cx="5214974" cy="40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14382" y="4643446"/>
            <a:ext cx="7000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Странствующий монарх</a:t>
            </a:r>
            <a:endParaRPr lang="ru-RU" sz="60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362137"/>
            <a:ext cx="4394197" cy="39845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4714884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Урания </a:t>
            </a:r>
            <a:r>
              <a:rPr lang="ru-RU" sz="7200" b="1" dirty="0" err="1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рефеус</a:t>
            </a:r>
            <a:endParaRPr lang="ru-RU" sz="72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571612"/>
            <a:ext cx="5397500" cy="353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71736" y="4643446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err="1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Геликонида</a:t>
            </a:r>
            <a:r>
              <a:rPr lang="ru-RU" sz="72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 </a:t>
            </a:r>
            <a:endParaRPr lang="ru-RU" sz="72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500174"/>
            <a:ext cx="4048119" cy="37415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4714884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err="1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Птицекрылка</a:t>
            </a:r>
            <a:r>
              <a:rPr lang="ru-RU" sz="72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  райская</a:t>
            </a:r>
            <a:endParaRPr lang="ru-RU" sz="72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428736"/>
            <a:ext cx="4214806" cy="3715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86050" y="4500570"/>
            <a:ext cx="5357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Калиго</a:t>
            </a:r>
            <a:r>
              <a:rPr lang="ru-RU" sz="88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 </a:t>
            </a:r>
            <a:endParaRPr lang="ru-RU" sz="88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Picture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6" t="5693"/>
          <a:stretch>
            <a:fillRect/>
          </a:stretch>
        </p:blipFill>
        <p:spPr>
          <a:xfrm>
            <a:off x="1428728" y="1428736"/>
            <a:ext cx="6138386" cy="391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85918" y="4572008"/>
            <a:ext cx="67866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Капустница </a:t>
            </a:r>
            <a:endParaRPr lang="ru-RU" sz="88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ransition advTm="2416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357298"/>
            <a:ext cx="4071966" cy="3887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71604" y="4572008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Парусник </a:t>
            </a:r>
            <a:r>
              <a:rPr lang="ru-RU" sz="7200" b="1" dirty="0" err="1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гектор</a:t>
            </a:r>
            <a:endParaRPr lang="ru-RU" sz="72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428736"/>
            <a:ext cx="3900482" cy="3837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15616" y="4572008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Парусник  </a:t>
            </a:r>
            <a:r>
              <a:rPr lang="ru-RU" sz="7200" b="1" dirty="0" err="1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улисс</a:t>
            </a:r>
            <a:endParaRPr lang="ru-RU" sz="72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71612"/>
            <a:ext cx="5933681" cy="3355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57224" y="4572008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Парусник слава </a:t>
            </a:r>
            <a:r>
              <a:rPr lang="ru-RU" sz="72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бутана</a:t>
            </a:r>
            <a:endParaRPr lang="ru-RU" sz="72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428735"/>
            <a:ext cx="2786082" cy="3876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00100" y="4572008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Павлиноглазка комета</a:t>
            </a:r>
            <a:endParaRPr lang="ru-RU" sz="72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00_03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428736"/>
            <a:ext cx="5094303" cy="3933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00100" y="4572008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Павлиноглазка атлас</a:t>
            </a:r>
            <a:endParaRPr lang="ru-RU" sz="72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71604" y="1285860"/>
            <a:ext cx="5849938" cy="4014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85786" y="4429132"/>
            <a:ext cx="70416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Лимонница </a:t>
            </a:r>
            <a:endParaRPr lang="ru-RU" sz="88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100_03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285860"/>
            <a:ext cx="5219713" cy="3676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1538" y="4429132"/>
            <a:ext cx="75009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Желтоглазка </a:t>
            </a:r>
            <a:endParaRPr lang="ru-RU" sz="88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6_pestrushka_travRus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85918" y="1285860"/>
            <a:ext cx="529718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57224" y="4572008"/>
            <a:ext cx="68273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Пеструшка </a:t>
            </a:r>
            <a:endParaRPr lang="ru-RU" sz="88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6_zorka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28794" y="1428736"/>
            <a:ext cx="5435617" cy="3685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285984" y="4929198"/>
            <a:ext cx="49292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Зорька </a:t>
            </a:r>
            <a:endParaRPr lang="ru-RU" sz="88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6_traurnicaRus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8794" y="1428736"/>
            <a:ext cx="5241940" cy="3946071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1142976" y="5000636"/>
            <a:ext cx="67559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Траурница </a:t>
            </a:r>
            <a:endParaRPr lang="ru-RU" sz="88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ransition advTm="236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57356" y="1214422"/>
            <a:ext cx="5616575" cy="402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14612" y="4429132"/>
            <a:ext cx="56129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Адмирал </a:t>
            </a:r>
            <a:endParaRPr lang="ru-RU" sz="88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65</Words>
  <Application>Microsoft Office PowerPoint</Application>
  <PresentationFormat>Экран (4:3)</PresentationFormat>
  <Paragraphs>40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Вика</cp:lastModifiedBy>
  <cp:revision>14</cp:revision>
  <dcterms:created xsi:type="dcterms:W3CDTF">2010-11-15T16:43:05Z</dcterms:created>
  <dcterms:modified xsi:type="dcterms:W3CDTF">2014-05-04T04:08:53Z</dcterms:modified>
</cp:coreProperties>
</file>