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6" r:id="rId9"/>
    <p:sldId id="263" r:id="rId10"/>
    <p:sldId id="262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8" autoAdjust="0"/>
  </p:normalViewPr>
  <p:slideViewPr>
    <p:cSldViewPr>
      <p:cViewPr varScale="1">
        <p:scale>
          <a:sx n="56" d="100"/>
          <a:sy n="56" d="100"/>
        </p:scale>
        <p:origin x="-1962" y="-7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E1989-9485-4153-9F8F-C42013277B66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825D0-5CF0-4DD1-B3D9-30E61B412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F44DE-F0FF-4F5F-89DE-D2C5D2CB3E96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A301A-852A-4AD7-A781-B7C349CC2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228601" y="438913"/>
            <a:ext cx="6399041" cy="826242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3947" y="578883"/>
            <a:ext cx="6230107" cy="414528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41782" y="2426941"/>
            <a:ext cx="5829300" cy="24384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541782" y="4913376"/>
            <a:ext cx="5829300" cy="12192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190" y="6644640"/>
            <a:ext cx="6137910" cy="140208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7190" y="707136"/>
            <a:ext cx="6137910" cy="5583936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711206"/>
            <a:ext cx="1485900" cy="70103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0050" y="711204"/>
            <a:ext cx="4457700" cy="70104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190" y="6644640"/>
            <a:ext cx="6137910" cy="140208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190" y="707136"/>
            <a:ext cx="6137910" cy="558393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228601" y="438913"/>
            <a:ext cx="6399041" cy="826242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3947" y="578883"/>
            <a:ext cx="6230107" cy="578843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258" y="6571488"/>
            <a:ext cx="6137910" cy="902208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1258" y="7499312"/>
            <a:ext cx="6137910" cy="560832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5764" y="707136"/>
            <a:ext cx="2948940" cy="585216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66520" y="707136"/>
            <a:ext cx="2948940" cy="585216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190" y="6644640"/>
            <a:ext cx="6137910" cy="140208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5418" y="772584"/>
            <a:ext cx="2948940" cy="1056216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9127" y="772584"/>
            <a:ext cx="2948940" cy="1056216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5418" y="1930400"/>
            <a:ext cx="2948940" cy="465328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9127" y="1930400"/>
            <a:ext cx="2948940" cy="465328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28601" y="438913"/>
            <a:ext cx="6399041" cy="826242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4088" y="711200"/>
            <a:ext cx="2228850" cy="12192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154135" y="1930403"/>
            <a:ext cx="2228850" cy="5608149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71030" y="1240192"/>
            <a:ext cx="3469619" cy="629920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228601" y="438913"/>
            <a:ext cx="6399041" cy="826242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4800600" y="578883"/>
            <a:ext cx="1743454" cy="57912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6682741"/>
            <a:ext cx="6172200" cy="140208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4847034" y="711200"/>
            <a:ext cx="1680210" cy="5615307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6110" y="581024"/>
            <a:ext cx="4443984" cy="57912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28601" y="438913"/>
            <a:ext cx="6399041" cy="826242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3947" y="578883"/>
            <a:ext cx="6230107" cy="73152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77190" y="6647453"/>
            <a:ext cx="6137910" cy="140208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77190" y="707136"/>
            <a:ext cx="6137910" cy="5583936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2832246" y="8149168"/>
            <a:ext cx="1714500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4546746" y="8149168"/>
            <a:ext cx="17145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261246" y="8149168"/>
            <a:ext cx="342900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g-fotki.yandex.ru/get/5507/domkotyara.30/0_6573a_e5353cd1_X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dou26@sinergi.ru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сканирование000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28737" y="2143108"/>
            <a:ext cx="4115251" cy="65008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4356" y="1428728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Задумчивая кошка</a:t>
            </a:r>
            <a:endParaRPr lang="ru-RU" sz="3600" b="1" dirty="0">
              <a:solidFill>
                <a:schemeClr val="bg1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636" y="500034"/>
            <a:ext cx="15537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100-летию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Е. </a:t>
            </a:r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</a:rPr>
              <a:t>Чарушина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посвящается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74" y="7858148"/>
            <a:ext cx="4000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ГОУ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ЦРР – д.с. №26</a:t>
            </a:r>
          </a:p>
          <a:p>
            <a:pPr algn="ctr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Москва</a:t>
            </a:r>
          </a:p>
          <a:p>
            <a:pPr algn="ctr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2011г.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3117" y="6858018"/>
            <a:ext cx="28392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Авторы:</a:t>
            </a:r>
          </a:p>
          <a:p>
            <a:pPr algn="ctr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Дети старшей группы №3  </a:t>
            </a:r>
          </a:p>
          <a:p>
            <a:pPr algn="ctr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Воспитатель  Архипова М.В.</a:t>
            </a:r>
          </a:p>
          <a:p>
            <a:pPr algn="ctr"/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04" y="928662"/>
            <a:ext cx="58753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Но кошка была не простая, а задумчивая, она </a:t>
            </a:r>
          </a:p>
          <a:p>
            <a:r>
              <a:rPr lang="ru-RU" dirty="0" smtClean="0"/>
              <a:t>села и задумалась: «Нет не буду я пиратом!». </a:t>
            </a:r>
          </a:p>
          <a:p>
            <a:r>
              <a:rPr lang="ru-RU" dirty="0" smtClean="0"/>
              <a:t>И она снова стала серой и пушистой.</a:t>
            </a:r>
            <a:endParaRPr lang="ru-RU" dirty="0"/>
          </a:p>
        </p:txBody>
      </p:sp>
      <p:pic>
        <p:nvPicPr>
          <p:cNvPr id="4" name="Рисунок 3" descr="сканирование001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214422" y="2500298"/>
            <a:ext cx="4962778" cy="4687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7694" y="6215074"/>
            <a:ext cx="9172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Monotype Corsiva" pitchFamily="66" charset="0"/>
              </a:rPr>
              <a:t>Осипова София</a:t>
            </a:r>
            <a:endParaRPr lang="ru-RU" sz="1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327" y="928662"/>
            <a:ext cx="6487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Задумчивая кошка вернулась домой ,легла на свой </a:t>
            </a:r>
          </a:p>
          <a:p>
            <a:r>
              <a:rPr lang="ru-RU" dirty="0" smtClean="0"/>
              <a:t>любимый диван и уснула.</a:t>
            </a:r>
            <a:endParaRPr lang="ru-RU" dirty="0"/>
          </a:p>
        </p:txBody>
      </p:sp>
      <p:pic>
        <p:nvPicPr>
          <p:cNvPr id="3" name="Рисунок 2" descr="сканирование001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28604" y="2214546"/>
            <a:ext cx="5989520" cy="46904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72074" y="7286644"/>
            <a:ext cx="10005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Monotype Corsiva" pitchFamily="66" charset="0"/>
              </a:rPr>
              <a:t>Демченко Арина</a:t>
            </a:r>
            <a:endParaRPr lang="ru-RU" sz="1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8" y="1142976"/>
            <a:ext cx="4849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 приснился ей сон…любимые мышки.</a:t>
            </a:r>
            <a:endParaRPr lang="ru-RU" dirty="0"/>
          </a:p>
        </p:txBody>
      </p:sp>
      <p:pic>
        <p:nvPicPr>
          <p:cNvPr id="3" name="Рисунок 2" descr="сканирование001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20180" y="2312759"/>
            <a:ext cx="6242287" cy="45184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86388" y="7143768"/>
            <a:ext cx="7970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Monotype Corsiva" pitchFamily="66" charset="0"/>
              </a:rPr>
              <a:t>Петров Глеб</a:t>
            </a:r>
            <a:endParaRPr lang="ru-RU" sz="1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56" y="1071538"/>
            <a:ext cx="5808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Мышек было много, целая семья, они бегали, </a:t>
            </a:r>
          </a:p>
          <a:p>
            <a:r>
              <a:rPr lang="ru-RU" dirty="0" smtClean="0"/>
              <a:t>веселились, играли в прятки.</a:t>
            </a:r>
            <a:endParaRPr lang="ru-RU" dirty="0"/>
          </a:p>
        </p:txBody>
      </p:sp>
      <p:pic>
        <p:nvPicPr>
          <p:cNvPr id="3" name="Рисунок 2" descr="сканирование001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428736" y="2285984"/>
            <a:ext cx="4289068" cy="55688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14818" y="7929586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Monotype Corsiva" pitchFamily="66" charset="0"/>
              </a:rPr>
              <a:t>Воробьева Маша</a:t>
            </a:r>
            <a:endParaRPr lang="ru-RU" sz="1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417" y="1000100"/>
            <a:ext cx="64395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Но вот взрослые мыши отправились в свою </a:t>
            </a:r>
          </a:p>
          <a:p>
            <a:r>
              <a:rPr lang="ru-RU" dirty="0" smtClean="0"/>
              <a:t>норку и позвали малышей, но они не послушались </a:t>
            </a:r>
          </a:p>
          <a:p>
            <a:r>
              <a:rPr lang="ru-RU" dirty="0" smtClean="0"/>
              <a:t>и продолжали играть дальше.</a:t>
            </a:r>
            <a:endParaRPr lang="ru-RU" dirty="0"/>
          </a:p>
        </p:txBody>
      </p:sp>
      <p:pic>
        <p:nvPicPr>
          <p:cNvPr id="3" name="Рисунок 2" descr="сканирование001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85794" y="2428860"/>
            <a:ext cx="5415779" cy="45490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1942" y="7643834"/>
            <a:ext cx="10054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Monotype Corsiva" pitchFamily="66" charset="0"/>
              </a:rPr>
              <a:t>Воробьева Арина</a:t>
            </a:r>
            <a:endParaRPr lang="ru-RU" sz="1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42" y="928662"/>
            <a:ext cx="5949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Тогда взрослые мыши стали ругать малышей и </a:t>
            </a:r>
          </a:p>
          <a:p>
            <a:r>
              <a:rPr lang="ru-RU" dirty="0" smtClean="0"/>
              <a:t>еще громче звать домой.</a:t>
            </a:r>
            <a:endParaRPr lang="ru-RU" dirty="0"/>
          </a:p>
        </p:txBody>
      </p:sp>
      <p:pic>
        <p:nvPicPr>
          <p:cNvPr id="3" name="Рисунок 2" descr="сканирование001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42918" y="2786050"/>
            <a:ext cx="5737428" cy="45575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14950" y="7572396"/>
            <a:ext cx="8819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Monotype Corsiva" pitchFamily="66" charset="0"/>
              </a:rPr>
              <a:t>Малюгин Сева</a:t>
            </a:r>
            <a:endParaRPr lang="ru-RU" sz="1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94" y="928662"/>
            <a:ext cx="5202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 тут наша задумчивая кошка вскочила…</a:t>
            </a:r>
          </a:p>
          <a:p>
            <a:r>
              <a:rPr lang="ru-RU" dirty="0" smtClean="0"/>
              <a:t>но это был сон.</a:t>
            </a:r>
            <a:endParaRPr lang="ru-RU" dirty="0"/>
          </a:p>
        </p:txBody>
      </p:sp>
      <p:pic>
        <p:nvPicPr>
          <p:cNvPr id="3" name="Рисунок 2" descr="сканирование001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28604" y="2714612"/>
            <a:ext cx="6005786" cy="45778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57760" y="7215206"/>
            <a:ext cx="10230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Monotype Corsiva" pitchFamily="66" charset="0"/>
              </a:rPr>
              <a:t>Дорошина Алина</a:t>
            </a:r>
            <a:endParaRPr lang="ru-RU" sz="1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824" y="1071538"/>
            <a:ext cx="6542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это время кто-то постучался в окно. Это оказался </a:t>
            </a:r>
          </a:p>
          <a:p>
            <a:r>
              <a:rPr lang="ru-RU" dirty="0" smtClean="0"/>
              <a:t>воробей.</a:t>
            </a:r>
            <a:endParaRPr lang="ru-RU" dirty="0"/>
          </a:p>
        </p:txBody>
      </p:sp>
      <p:pic>
        <p:nvPicPr>
          <p:cNvPr id="3" name="Рисунок 2" descr="сканирование001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214422" y="2000232"/>
            <a:ext cx="4547946" cy="48973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4572008" y="7358082"/>
            <a:ext cx="10972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Monotype Corsiva" pitchFamily="66" charset="0"/>
              </a:rPr>
              <a:t>Орлов Артур</a:t>
            </a:r>
            <a:endParaRPr lang="ru-RU" sz="1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393" y="857224"/>
            <a:ext cx="60099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Воробей рассказал задумчивой кошке, что  он</a:t>
            </a:r>
          </a:p>
          <a:p>
            <a:r>
              <a:rPr lang="ru-RU" dirty="0" smtClean="0"/>
              <a:t>прилетел из леса, где встретил трех веселых </a:t>
            </a:r>
          </a:p>
          <a:p>
            <a:r>
              <a:rPr lang="ru-RU" dirty="0" smtClean="0"/>
              <a:t>зайчат.  Зайчата так весело и громко играли….</a:t>
            </a:r>
            <a:endParaRPr lang="ru-RU" dirty="0"/>
          </a:p>
        </p:txBody>
      </p:sp>
      <p:pic>
        <p:nvPicPr>
          <p:cNvPr id="3" name="Рисунок 2" descr="сканирование001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57166" y="2571736"/>
            <a:ext cx="6075707" cy="42569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14950" y="7358082"/>
            <a:ext cx="9028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err="1" smtClean="0">
                <a:latin typeface="Monotype Corsiva" pitchFamily="66" charset="0"/>
              </a:rPr>
              <a:t>Варюхин</a:t>
            </a:r>
            <a:r>
              <a:rPr lang="ru-RU" sz="1000" dirty="0" smtClean="0">
                <a:latin typeface="Monotype Corsiva" pitchFamily="66" charset="0"/>
              </a:rPr>
              <a:t> Ваня</a:t>
            </a:r>
            <a:endParaRPr lang="ru-RU" sz="1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94" y="857224"/>
            <a:ext cx="4732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….что на них заругался их папа заяц.</a:t>
            </a:r>
            <a:endParaRPr lang="ru-RU" dirty="0"/>
          </a:p>
        </p:txBody>
      </p:sp>
      <p:pic>
        <p:nvPicPr>
          <p:cNvPr id="3" name="Рисунок 2" descr="сканирование002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149134" y="2214546"/>
            <a:ext cx="3624329" cy="41918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8" y="6929454"/>
            <a:ext cx="9813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Monotype Corsiva" pitchFamily="66" charset="0"/>
              </a:rPr>
              <a:t>Скворцова Катя</a:t>
            </a:r>
            <a:endParaRPr lang="ru-RU" sz="1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84" y="785786"/>
            <a:ext cx="459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Жила-была одна задумчивая кошка.</a:t>
            </a:r>
            <a:endParaRPr lang="ru-RU" dirty="0"/>
          </a:p>
        </p:txBody>
      </p:sp>
      <p:pic>
        <p:nvPicPr>
          <p:cNvPr id="8" name="Рисунок 7" descr="сканирование000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214422" y="1928794"/>
            <a:ext cx="4383192" cy="56032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00570" y="6858016"/>
            <a:ext cx="9557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 smtClean="0">
                <a:latin typeface="Monotype Corsiva" pitchFamily="66" charset="0"/>
              </a:rPr>
              <a:t>Грузкова</a:t>
            </a:r>
            <a:r>
              <a:rPr lang="ru-RU" sz="1000" dirty="0" smtClean="0">
                <a:latin typeface="Monotype Corsiva" pitchFamily="66" charset="0"/>
              </a:rPr>
              <a:t> Алина</a:t>
            </a:r>
            <a:endParaRPr lang="ru-RU" sz="1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8" y="1000100"/>
            <a:ext cx="63866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Но зайчата не услышали папу зайца и продолжали</a:t>
            </a:r>
          </a:p>
          <a:p>
            <a:r>
              <a:rPr lang="ru-RU" dirty="0" smtClean="0"/>
              <a:t>так быстро бегать и прыгать, что было уже  не</a:t>
            </a:r>
          </a:p>
          <a:p>
            <a:r>
              <a:rPr lang="ru-RU" dirty="0" smtClean="0"/>
              <a:t>понятно где у кого голова, где лапы, где уши…</a:t>
            </a:r>
            <a:endParaRPr lang="ru-RU" dirty="0"/>
          </a:p>
        </p:txBody>
      </p:sp>
      <p:pic>
        <p:nvPicPr>
          <p:cNvPr id="3" name="Рисунок 2" descr="сканирование002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00042" y="2214546"/>
            <a:ext cx="5929354" cy="40934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29198" y="6858016"/>
            <a:ext cx="9300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Monotype Corsiva" pitchFamily="66" charset="0"/>
              </a:rPr>
              <a:t>Жданова Алиса</a:t>
            </a:r>
            <a:endParaRPr lang="ru-RU" sz="1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80" y="1000100"/>
            <a:ext cx="5753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Послушав рассказ воробья задумчивая кошка</a:t>
            </a:r>
          </a:p>
          <a:p>
            <a:r>
              <a:rPr lang="ru-RU" dirty="0" smtClean="0"/>
              <a:t>подумала, как хорошо что она не видит этих</a:t>
            </a:r>
          </a:p>
          <a:p>
            <a:r>
              <a:rPr lang="ru-RU" dirty="0" smtClean="0"/>
              <a:t>зайчат, а то бы они ее очень расстроили…</a:t>
            </a:r>
            <a:endParaRPr lang="ru-RU" dirty="0"/>
          </a:p>
        </p:txBody>
      </p:sp>
      <p:pic>
        <p:nvPicPr>
          <p:cNvPr id="1026" name="Picture 2" descr="C:\Documents and Settings\Пользователь\Мои документы\Мои сканированные изображения\2011-11 (ноя)\сканирование0001.jpg"/>
          <p:cNvPicPr>
            <a:picLocks noChangeAspect="1" noChangeArrowheads="1"/>
          </p:cNvPicPr>
          <p:nvPr/>
        </p:nvPicPr>
        <p:blipFill>
          <a:blip r:embed="rId2" cstate="screen"/>
          <a:srcRect t="-2091"/>
          <a:stretch>
            <a:fillRect/>
          </a:stretch>
        </p:blipFill>
        <p:spPr bwMode="auto">
          <a:xfrm>
            <a:off x="1000108" y="2161958"/>
            <a:ext cx="4637369" cy="605338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8" y="8358214"/>
            <a:ext cx="16658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latin typeface="Monotype Corsiva" pitchFamily="66" charset="0"/>
              </a:rPr>
              <a:t>Воспитатель Архипова М.В.</a:t>
            </a:r>
            <a:endParaRPr lang="ru-RU" sz="105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25 из 224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0306" y="1785918"/>
            <a:ext cx="1798496" cy="221457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8" y="4214810"/>
            <a:ext cx="57150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Monotype Corsiva" pitchFamily="66" charset="0"/>
              </a:rPr>
              <a:t>Государственное образовательное учреждение  Центр развития ребенка – детский сад № 26 Южного окружного управления образования города Москвы</a:t>
            </a:r>
          </a:p>
          <a:p>
            <a:r>
              <a:rPr lang="ru-RU" sz="1200" dirty="0" smtClean="0">
                <a:latin typeface="Monotype Corsiva" pitchFamily="66" charset="0"/>
              </a:rPr>
              <a:t>Адрес: 117534 Москва, Кировоградская ул., д. 42 А</a:t>
            </a:r>
          </a:p>
          <a:p>
            <a:r>
              <a:rPr lang="ru-RU" sz="1200" dirty="0" smtClean="0">
                <a:latin typeface="Monotype Corsiva" pitchFamily="66" charset="0"/>
              </a:rPr>
              <a:t>Телефон: +7 (495) 387-32-14,  </a:t>
            </a:r>
            <a:r>
              <a:rPr lang="ru-RU" sz="1200" dirty="0" err="1" smtClean="0">
                <a:latin typeface="Monotype Corsiva" pitchFamily="66" charset="0"/>
              </a:rPr>
              <a:t>лекотека</a:t>
            </a:r>
            <a:r>
              <a:rPr lang="ru-RU" sz="1200" dirty="0" smtClean="0">
                <a:latin typeface="Monotype Corsiva" pitchFamily="66" charset="0"/>
              </a:rPr>
              <a:t> +7 (495) 675-27-99</a:t>
            </a:r>
          </a:p>
          <a:p>
            <a:r>
              <a:rPr lang="en-US" sz="1200" dirty="0" smtClean="0">
                <a:latin typeface="Monotype Corsiva" pitchFamily="66" charset="0"/>
              </a:rPr>
              <a:t>E</a:t>
            </a:r>
            <a:r>
              <a:rPr lang="ru-RU" sz="1200" dirty="0" smtClean="0">
                <a:latin typeface="Monotype Corsiva" pitchFamily="66" charset="0"/>
              </a:rPr>
              <a:t>-</a:t>
            </a:r>
            <a:r>
              <a:rPr lang="en-US" sz="1200" dirty="0" smtClean="0">
                <a:latin typeface="Monotype Corsiva" pitchFamily="66" charset="0"/>
              </a:rPr>
              <a:t>mail</a:t>
            </a:r>
            <a:r>
              <a:rPr lang="ru-RU" sz="1200" dirty="0" smtClean="0">
                <a:latin typeface="Monotype Corsiva" pitchFamily="66" charset="0"/>
              </a:rPr>
              <a:t>: </a:t>
            </a:r>
            <a:r>
              <a:rPr lang="en-US" sz="1200" u="sng" dirty="0" err="1" smtClean="0">
                <a:latin typeface="Monotype Corsiva" pitchFamily="66" charset="0"/>
                <a:hlinkClick r:id="rId4"/>
              </a:rPr>
              <a:t>dou</a:t>
            </a:r>
            <a:r>
              <a:rPr lang="ru-RU" sz="1200" u="sng" dirty="0" smtClean="0">
                <a:latin typeface="Monotype Corsiva" pitchFamily="66" charset="0"/>
                <a:hlinkClick r:id="rId4"/>
              </a:rPr>
              <a:t>26@</a:t>
            </a:r>
            <a:r>
              <a:rPr lang="en-US" sz="1200" u="sng" dirty="0" err="1" smtClean="0">
                <a:latin typeface="Monotype Corsiva" pitchFamily="66" charset="0"/>
                <a:hlinkClick r:id="rId4"/>
              </a:rPr>
              <a:t>sinergi</a:t>
            </a:r>
            <a:r>
              <a:rPr lang="ru-RU" sz="1200" u="sng" dirty="0" smtClean="0">
                <a:latin typeface="Monotype Corsiva" pitchFamily="66" charset="0"/>
                <a:hlinkClick r:id="rId4"/>
              </a:rPr>
              <a:t>.</a:t>
            </a:r>
            <a:r>
              <a:rPr lang="en-US" sz="1200" u="sng" dirty="0" err="1" smtClean="0">
                <a:latin typeface="Monotype Corsiva" pitchFamily="66" charset="0"/>
                <a:hlinkClick r:id="rId4"/>
              </a:rPr>
              <a:t>ru</a:t>
            </a:r>
            <a:endParaRPr lang="ru-RU" sz="1200" dirty="0" smtClean="0">
              <a:latin typeface="Monotype Corsiva" pitchFamily="66" charset="0"/>
            </a:endParaRPr>
          </a:p>
          <a:p>
            <a:r>
              <a:rPr lang="ru-RU" sz="1200" dirty="0" smtClean="0">
                <a:latin typeface="Monotype Corsiva" pitchFamily="66" charset="0"/>
              </a:rPr>
              <a:t>Факс: + 7 (495) 387-32-14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нирование001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571612" y="2071670"/>
            <a:ext cx="3973477" cy="30924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46" y="857224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Она любила сидеть на подоконнике и смотреть в окно.</a:t>
            </a:r>
            <a:endParaRPr lang="ru-RU" dirty="0"/>
          </a:p>
        </p:txBody>
      </p:sp>
      <p:pic>
        <p:nvPicPr>
          <p:cNvPr id="3" name="Рисунок 2" descr="сканирование000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85860" y="1857356"/>
            <a:ext cx="4207700" cy="6357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14884" y="8358214"/>
            <a:ext cx="9348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Monotype Corsiva" pitchFamily="66" charset="0"/>
              </a:rPr>
              <a:t>Горшков Арина</a:t>
            </a:r>
            <a:endParaRPr lang="ru-RU" sz="1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94" y="1000100"/>
            <a:ext cx="5918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Однажды она увидела целую компанию гуляю-</a:t>
            </a:r>
          </a:p>
          <a:p>
            <a:r>
              <a:rPr lang="ru-RU" dirty="0" err="1" smtClean="0"/>
              <a:t>щих</a:t>
            </a:r>
            <a:r>
              <a:rPr lang="ru-RU" dirty="0" smtClean="0"/>
              <a:t> на улице кошек. </a:t>
            </a:r>
            <a:endParaRPr lang="ru-RU" dirty="0"/>
          </a:p>
        </p:txBody>
      </p:sp>
      <p:pic>
        <p:nvPicPr>
          <p:cNvPr id="3" name="Рисунок 2" descr="сканирование000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85794" y="2285984"/>
            <a:ext cx="5329862" cy="46948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14752" y="7429520"/>
            <a:ext cx="13115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err="1" smtClean="0">
                <a:latin typeface="Monotype Corsiva" pitchFamily="66" charset="0"/>
              </a:rPr>
              <a:t>Шаповаленко</a:t>
            </a:r>
            <a:r>
              <a:rPr lang="ru-RU" sz="1000" dirty="0" smtClean="0">
                <a:latin typeface="Monotype Corsiva" pitchFamily="66" charset="0"/>
              </a:rPr>
              <a:t> Василиса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66" y="857224"/>
            <a:ext cx="65918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«А не пойти</a:t>
            </a:r>
            <a:r>
              <a:rPr lang="en-US" dirty="0" smtClean="0"/>
              <a:t> </a:t>
            </a:r>
            <a:r>
              <a:rPr lang="ru-RU" dirty="0" smtClean="0"/>
              <a:t>ли и мне погулять?» - подумала кошка. </a:t>
            </a:r>
          </a:p>
          <a:p>
            <a:r>
              <a:rPr lang="ru-RU" dirty="0" smtClean="0"/>
              <a:t>И через минуту она уже гордо вышагивала по </a:t>
            </a:r>
          </a:p>
          <a:p>
            <a:r>
              <a:rPr lang="ru-RU" dirty="0" smtClean="0"/>
              <a:t>улице высоко подняв хвост.</a:t>
            </a:r>
            <a:endParaRPr lang="ru-RU" dirty="0"/>
          </a:p>
        </p:txBody>
      </p:sp>
      <p:pic>
        <p:nvPicPr>
          <p:cNvPr id="3" name="Рисунок 2" descr="сканирование000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28604" y="2786050"/>
            <a:ext cx="5924289" cy="39015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14884" y="6429388"/>
            <a:ext cx="9108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err="1" smtClean="0">
                <a:latin typeface="Monotype Corsiva" pitchFamily="66" charset="0"/>
              </a:rPr>
              <a:t>Браганец</a:t>
            </a:r>
            <a:r>
              <a:rPr lang="ru-RU" sz="1000" dirty="0" smtClean="0">
                <a:latin typeface="Monotype Corsiva" pitchFamily="66" charset="0"/>
              </a:rPr>
              <a:t> Саша</a:t>
            </a:r>
            <a:endParaRPr lang="ru-RU" sz="1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56" y="1071538"/>
            <a:ext cx="575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Но все-таки это была задумчивая кошка, она </a:t>
            </a:r>
          </a:p>
          <a:p>
            <a:r>
              <a:rPr lang="ru-RU" dirty="0" smtClean="0"/>
              <a:t>остановилась, села и задумалась</a:t>
            </a:r>
            <a:endParaRPr lang="ru-RU" dirty="0"/>
          </a:p>
        </p:txBody>
      </p:sp>
      <p:pic>
        <p:nvPicPr>
          <p:cNvPr id="3" name="Рисунок 2" descr="сканирование000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426979" y="2285983"/>
            <a:ext cx="3901459" cy="53408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57760" y="7929586"/>
            <a:ext cx="8418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err="1" smtClean="0">
                <a:latin typeface="Monotype Corsiva" pitchFamily="66" charset="0"/>
              </a:rPr>
              <a:t>Русанова</a:t>
            </a:r>
            <a:r>
              <a:rPr lang="ru-RU" sz="1000" dirty="0" smtClean="0">
                <a:latin typeface="Monotype Corsiva" pitchFamily="66" charset="0"/>
              </a:rPr>
              <a:t> Аня</a:t>
            </a:r>
            <a:endParaRPr lang="ru-RU" sz="1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80" y="857224"/>
            <a:ext cx="53992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Вдруг она увидела компанию кошек и </a:t>
            </a:r>
          </a:p>
          <a:p>
            <a:r>
              <a:rPr lang="ru-RU" dirty="0" smtClean="0"/>
              <a:t>крикнула им  - «Привет!», но они даже не </a:t>
            </a:r>
          </a:p>
          <a:p>
            <a:r>
              <a:rPr lang="ru-RU" dirty="0" smtClean="0"/>
              <a:t>посмотрели в ее сторону.</a:t>
            </a:r>
            <a:endParaRPr lang="ru-RU" dirty="0"/>
          </a:p>
        </p:txBody>
      </p:sp>
      <p:pic>
        <p:nvPicPr>
          <p:cNvPr id="3" name="Рисунок 2" descr="сканирование000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5400000">
            <a:off x="1174270" y="2038537"/>
            <a:ext cx="4357716" cy="52812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29066" y="7215206"/>
            <a:ext cx="1152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err="1" smtClean="0">
                <a:latin typeface="Monotype Corsiva" pitchFamily="66" charset="0"/>
              </a:rPr>
              <a:t>Исмаилова</a:t>
            </a:r>
            <a:r>
              <a:rPr lang="ru-RU" sz="1000" dirty="0" smtClean="0">
                <a:latin typeface="Monotype Corsiva" pitchFamily="66" charset="0"/>
              </a:rPr>
              <a:t> Марьям</a:t>
            </a:r>
            <a:endParaRPr lang="ru-RU" sz="1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66" y="1000100"/>
            <a:ext cx="6500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Кошка так удивилась, что глаза ее стали большие </a:t>
            </a:r>
          </a:p>
          <a:p>
            <a:r>
              <a:rPr lang="ru-RU" dirty="0" smtClean="0"/>
              <a:t>и круглые.</a:t>
            </a:r>
            <a:endParaRPr lang="ru-RU" dirty="0"/>
          </a:p>
        </p:txBody>
      </p:sp>
      <p:pic>
        <p:nvPicPr>
          <p:cNvPr id="3" name="Рисунок 2" descr="сканирование000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142984" y="1720014"/>
            <a:ext cx="4745818" cy="62014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29198" y="8215338"/>
            <a:ext cx="10021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Monotype Corsiva" pitchFamily="66" charset="0"/>
              </a:rPr>
              <a:t>Литвинова Надя</a:t>
            </a:r>
            <a:endParaRPr lang="ru-RU" sz="1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04" y="928662"/>
            <a:ext cx="63690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 решила наша кошка, что будет пиратом и тогда </a:t>
            </a:r>
          </a:p>
          <a:p>
            <a:r>
              <a:rPr lang="ru-RU" dirty="0" smtClean="0"/>
              <a:t>все ее будут бояться и не будут поворачиваться к </a:t>
            </a:r>
          </a:p>
          <a:p>
            <a:r>
              <a:rPr lang="ru-RU" dirty="0" smtClean="0"/>
              <a:t>ней спиной.</a:t>
            </a:r>
            <a:endParaRPr lang="ru-RU" dirty="0"/>
          </a:p>
        </p:txBody>
      </p:sp>
      <p:pic>
        <p:nvPicPr>
          <p:cNvPr id="3" name="Рисунок 2" descr="сканирование001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00042" y="3000364"/>
            <a:ext cx="5710675" cy="44995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3446" y="7715272"/>
            <a:ext cx="9140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Monotype Corsiva" pitchFamily="66" charset="0"/>
              </a:rPr>
              <a:t>Усачев Кирилл</a:t>
            </a:r>
            <a:endParaRPr lang="ru-RU" sz="1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188</TotalTime>
  <Words>464</Words>
  <Application>Microsoft Office PowerPoint</Application>
  <PresentationFormat>Экран (4:3)</PresentationFormat>
  <Paragraphs>78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24</cp:revision>
  <dcterms:modified xsi:type="dcterms:W3CDTF">2011-11-11T06:21:49Z</dcterms:modified>
</cp:coreProperties>
</file>