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C849839-1908-4B5D-9A54-77819DF94BAA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984D106-90E5-4AE8-ACAB-4762A1E3FF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9839-1908-4B5D-9A54-77819DF94BAA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D106-90E5-4AE8-ACAB-4762A1E3FF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9839-1908-4B5D-9A54-77819DF94BAA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D106-90E5-4AE8-ACAB-4762A1E3FF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9839-1908-4B5D-9A54-77819DF94BAA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D106-90E5-4AE8-ACAB-4762A1E3FF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9839-1908-4B5D-9A54-77819DF94BAA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D106-90E5-4AE8-ACAB-4762A1E3FF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9839-1908-4B5D-9A54-77819DF94BAA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D106-90E5-4AE8-ACAB-4762A1E3FF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C849839-1908-4B5D-9A54-77819DF94BAA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84D106-90E5-4AE8-ACAB-4762A1E3FF24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C849839-1908-4B5D-9A54-77819DF94BAA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984D106-90E5-4AE8-ACAB-4762A1E3FF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9839-1908-4B5D-9A54-77819DF94BAA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D106-90E5-4AE8-ACAB-4762A1E3FF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9839-1908-4B5D-9A54-77819DF94BAA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D106-90E5-4AE8-ACAB-4762A1E3FF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9839-1908-4B5D-9A54-77819DF94BAA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D106-90E5-4AE8-ACAB-4762A1E3FF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C849839-1908-4B5D-9A54-77819DF94BAA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984D106-90E5-4AE8-ACAB-4762A1E3FF2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785794"/>
            <a:ext cx="8458200" cy="235745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Презентация занятия по познавательному развитию </a:t>
            </a:r>
            <a:br>
              <a:rPr lang="ru-RU" sz="3200" dirty="0" smtClean="0"/>
            </a:br>
            <a:r>
              <a:rPr lang="ru-RU" sz="3200" dirty="0" smtClean="0"/>
              <a:t>Тема «Знаменитые люди </a:t>
            </a:r>
            <a:r>
              <a:rPr lang="ru-RU" sz="3200" dirty="0" err="1" smtClean="0"/>
              <a:t>Клинского</a:t>
            </a:r>
            <a:r>
              <a:rPr lang="ru-RU" sz="3200" dirty="0" smtClean="0"/>
              <a:t> края  Д. И .Менделеев»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4286256"/>
            <a:ext cx="6167446" cy="1857388"/>
          </a:xfrm>
        </p:spPr>
        <p:txBody>
          <a:bodyPr>
            <a:normAutofit/>
          </a:bodyPr>
          <a:lstStyle/>
          <a:p>
            <a:r>
              <a:rPr lang="ru-RU" b="1" dirty="0" smtClean="0"/>
              <a:t>Выполнила:</a:t>
            </a:r>
            <a:endParaRPr lang="ru-RU" dirty="0" smtClean="0"/>
          </a:p>
          <a:p>
            <a:r>
              <a:rPr lang="ru-RU" dirty="0" smtClean="0"/>
              <a:t>Сафронова Галина Валентиновна ,</a:t>
            </a:r>
          </a:p>
          <a:p>
            <a:r>
              <a:rPr lang="ru-RU" dirty="0" smtClean="0"/>
              <a:t>воспитатель</a:t>
            </a:r>
          </a:p>
          <a:p>
            <a:r>
              <a:rPr lang="ru-RU" dirty="0" smtClean="0"/>
              <a:t>МДОУ </a:t>
            </a:r>
            <a:r>
              <a:rPr lang="ru-RU" dirty="0" err="1" smtClean="0"/>
              <a:t>д</a:t>
            </a:r>
            <a:r>
              <a:rPr lang="en-US" dirty="0" smtClean="0"/>
              <a:t>/</a:t>
            </a:r>
            <a:r>
              <a:rPr lang="ru-RU" dirty="0" smtClean="0"/>
              <a:t>с № 8 «Елочка» г. Клин  2014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933944"/>
            <a:ext cx="8229600" cy="1924056"/>
          </a:xfrm>
        </p:spPr>
        <p:txBody>
          <a:bodyPr/>
          <a:lstStyle/>
          <a:p>
            <a:pPr algn="ctr"/>
            <a:r>
              <a:rPr lang="ru-RU" dirty="0" smtClean="0"/>
              <a:t>Книга – лучший подарок </a:t>
            </a:r>
            <a:endParaRPr lang="ru-RU" dirty="0"/>
          </a:p>
        </p:txBody>
      </p:sp>
      <p:pic>
        <p:nvPicPr>
          <p:cNvPr id="4" name="Содержимое 3" descr="DSC030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4381504" cy="3286128"/>
          </a:xfrm>
        </p:spPr>
      </p:pic>
      <p:pic>
        <p:nvPicPr>
          <p:cNvPr id="5" name="Рисунок 4" descr="DSC030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8123" y="1785926"/>
            <a:ext cx="5095878" cy="382190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Используемая литература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 программа Министерства образования РФ государственной программы «Патриотическое воспитание гражданина РФ»</a:t>
            </a:r>
          </a:p>
          <a:p>
            <a:r>
              <a:rPr lang="ru-RU" dirty="0" smtClean="0"/>
              <a:t> И.М.Никитина «Дмитрий Менделеев»</a:t>
            </a:r>
          </a:p>
          <a:p>
            <a:r>
              <a:rPr lang="ru-RU" dirty="0" err="1" smtClean="0"/>
              <a:t>И.Урмина</a:t>
            </a:r>
            <a:r>
              <a:rPr lang="ru-RU" dirty="0" smtClean="0"/>
              <a:t>, Т.Данилина «Инновационная деятельность в ДОУ»</a:t>
            </a:r>
          </a:p>
          <a:p>
            <a:r>
              <a:rPr lang="ru-RU" dirty="0" smtClean="0"/>
              <a:t>Е.С.Евдокимова «Технология проектирования в ДОУ»</a:t>
            </a:r>
          </a:p>
          <a:p>
            <a:r>
              <a:rPr lang="ru-RU" dirty="0" smtClean="0"/>
              <a:t>А.А.Майер «Интеграция основных компонентов дошкольного образования»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занятия 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2214554"/>
            <a:ext cx="9429784" cy="4643446"/>
          </a:xfrm>
        </p:spPr>
        <p:txBody>
          <a:bodyPr/>
          <a:lstStyle/>
          <a:p>
            <a:r>
              <a:rPr lang="ru-RU" dirty="0" smtClean="0"/>
              <a:t>Воспитание гражданина и патриота своей страны </a:t>
            </a:r>
          </a:p>
          <a:p>
            <a:r>
              <a:rPr lang="ru-RU" dirty="0" smtClean="0"/>
              <a:t>Формирование нравственных ценностей через знакомство с жизнью и деятельностью знаменитых людей </a:t>
            </a:r>
            <a:r>
              <a:rPr lang="ru-RU" dirty="0" err="1" smtClean="0"/>
              <a:t>Клинской</a:t>
            </a:r>
            <a:r>
              <a:rPr lang="ru-RU" dirty="0" smtClean="0"/>
              <a:t> земли . ( Д. И. Менделеев )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Формирование общей культуры детей </a:t>
            </a:r>
          </a:p>
          <a:p>
            <a:r>
              <a:rPr lang="ru-RU" dirty="0" smtClean="0"/>
              <a:t>Развитие нравственных  и интеллектуальных качеств </a:t>
            </a:r>
          </a:p>
          <a:p>
            <a:r>
              <a:rPr lang="ru-RU" dirty="0" smtClean="0"/>
              <a:t>Приобщение к истории родной земли </a:t>
            </a:r>
          </a:p>
          <a:p>
            <a:r>
              <a:rPr lang="ru-RU" dirty="0" smtClean="0"/>
              <a:t>Знакомство с жизнью великого русского ученого Д. И. Менделеева </a:t>
            </a:r>
          </a:p>
          <a:p>
            <a:r>
              <a:rPr lang="ru-RU" dirty="0" smtClean="0"/>
              <a:t>Формирование чувства гордости за родную землю и людей , живущих на  ней </a:t>
            </a:r>
          </a:p>
          <a:p>
            <a:r>
              <a:rPr lang="ru-RU" dirty="0" smtClean="0"/>
              <a:t>Развивать умение решать проблемные ситуации </a:t>
            </a:r>
          </a:p>
          <a:p>
            <a:r>
              <a:rPr lang="ru-RU" dirty="0" smtClean="0"/>
              <a:t>Закреплять умение описывать свои действия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214950"/>
            <a:ext cx="8229600" cy="1281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Автор книги « Дмитрий Менделеев» беседует с детьми .</a:t>
            </a:r>
            <a:endParaRPr lang="ru-RU" dirty="0"/>
          </a:p>
        </p:txBody>
      </p:sp>
      <p:pic>
        <p:nvPicPr>
          <p:cNvPr id="4" name="Содержимое 3" descr="DSC030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4572000" cy="4077754"/>
          </a:xfrm>
        </p:spPr>
      </p:pic>
      <p:pic>
        <p:nvPicPr>
          <p:cNvPr id="5" name="Рисунок 4" descr="DSC030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6417" y="428604"/>
            <a:ext cx="4597583" cy="378621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35782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Запуск воздушного шара ( создание проблемной ситуации )</a:t>
            </a:r>
            <a:endParaRPr lang="ru-RU" dirty="0"/>
          </a:p>
        </p:txBody>
      </p:sp>
      <p:pic>
        <p:nvPicPr>
          <p:cNvPr id="4" name="Содержимое 3" descr="DSC030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00042"/>
            <a:ext cx="4476781" cy="3357586"/>
          </a:xfrm>
        </p:spPr>
      </p:pic>
      <p:pic>
        <p:nvPicPr>
          <p:cNvPr id="5" name="Рисунок 4" descr="DSC030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6717" y="357166"/>
            <a:ext cx="4667283" cy="350046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Вопросы викторины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6472254" cy="460857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Как называлась усадьба под Клином, в которой жил Д.И.Менделеев?</a:t>
            </a:r>
            <a:endParaRPr lang="ru-RU" dirty="0" smtClean="0"/>
          </a:p>
          <a:p>
            <a:r>
              <a:rPr lang="ru-RU" dirty="0" err="1" smtClean="0"/>
              <a:t>Демьяново,Майданово,Боблово</a:t>
            </a:r>
            <a:endParaRPr lang="ru-RU" dirty="0" smtClean="0"/>
          </a:p>
          <a:p>
            <a:r>
              <a:rPr lang="ru-RU" b="1" dirty="0" smtClean="0"/>
              <a:t>Что открыл Д.И.Менделеев?</a:t>
            </a:r>
            <a:endParaRPr lang="ru-RU" dirty="0" smtClean="0"/>
          </a:p>
          <a:p>
            <a:r>
              <a:rPr lang="ru-RU" dirty="0" smtClean="0"/>
              <a:t>периодический закон химических элементов,</a:t>
            </a:r>
          </a:p>
          <a:p>
            <a:r>
              <a:rPr lang="ru-RU" dirty="0" smtClean="0"/>
              <a:t>таблицу умножения,</a:t>
            </a:r>
          </a:p>
          <a:p>
            <a:r>
              <a:rPr lang="ru-RU" dirty="0" smtClean="0"/>
              <a:t>планету</a:t>
            </a:r>
          </a:p>
          <a:p>
            <a:r>
              <a:rPr lang="ru-RU" b="1" dirty="0" smtClean="0"/>
              <a:t>Во что любил играть ученый?</a:t>
            </a:r>
            <a:endParaRPr lang="ru-RU" dirty="0" smtClean="0"/>
          </a:p>
          <a:p>
            <a:r>
              <a:rPr lang="ru-RU" dirty="0" smtClean="0"/>
              <a:t>в шахматы, в футбол, в шашки</a:t>
            </a:r>
          </a:p>
          <a:p>
            <a:r>
              <a:rPr lang="ru-RU" b="1" dirty="0" smtClean="0"/>
              <a:t>Чем увлекался Д.И.Менделеев в свободное время?</a:t>
            </a:r>
            <a:endParaRPr lang="ru-RU" dirty="0" smtClean="0"/>
          </a:p>
          <a:p>
            <a:r>
              <a:rPr lang="ru-RU" dirty="0" smtClean="0"/>
              <a:t>рисовал, делал чемоданы, сочинял стихи</a:t>
            </a:r>
          </a:p>
          <a:p>
            <a:endParaRPr lang="ru-RU" dirty="0"/>
          </a:p>
        </p:txBody>
      </p:sp>
      <p:pic>
        <p:nvPicPr>
          <p:cNvPr id="4" name="Рисунок 3" descr="DSC030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11" y="1785926"/>
            <a:ext cx="3047989" cy="228599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6472254" cy="460857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Кто нарисовал знаменитую картину «Лунная ночь на Днепре», которую любил Д.И.Менделеев?</a:t>
            </a:r>
            <a:endParaRPr lang="ru-RU" dirty="0" smtClean="0"/>
          </a:p>
          <a:p>
            <a:r>
              <a:rPr lang="ru-RU" dirty="0" smtClean="0"/>
              <a:t>Крамской, Куинджи, Левитан</a:t>
            </a:r>
          </a:p>
          <a:p>
            <a:r>
              <a:rPr lang="ru-RU" b="1" dirty="0" smtClean="0"/>
              <a:t>На чем летал Д.И.Менделеев?</a:t>
            </a:r>
            <a:endParaRPr lang="ru-RU" dirty="0" smtClean="0"/>
          </a:p>
          <a:p>
            <a:r>
              <a:rPr lang="ru-RU" dirty="0" smtClean="0"/>
              <a:t>на аэроплане, на воздушном шаре, на вертолете</a:t>
            </a:r>
          </a:p>
          <a:p>
            <a:r>
              <a:rPr lang="ru-RU" b="1" dirty="0" smtClean="0"/>
              <a:t>Как назывался воздушный шар, на котором летал ученый?</a:t>
            </a:r>
            <a:endParaRPr lang="ru-RU" dirty="0" smtClean="0"/>
          </a:p>
          <a:p>
            <a:r>
              <a:rPr lang="ru-RU" dirty="0" smtClean="0"/>
              <a:t>«Русский»</a:t>
            </a:r>
          </a:p>
          <a:p>
            <a:r>
              <a:rPr lang="ru-RU" dirty="0" smtClean="0"/>
              <a:t>«Бесстрашный»</a:t>
            </a:r>
            <a:br>
              <a:rPr lang="ru-RU" dirty="0" smtClean="0"/>
            </a:br>
            <a:r>
              <a:rPr lang="ru-RU" dirty="0" smtClean="0"/>
              <a:t>«Первый»</a:t>
            </a:r>
          </a:p>
          <a:p>
            <a:r>
              <a:rPr lang="ru-RU" b="1" dirty="0" smtClean="0"/>
              <a:t>Где Д.И.Менделеев поднялся на воздушном шаре?</a:t>
            </a:r>
            <a:endParaRPr lang="ru-RU" dirty="0" smtClean="0"/>
          </a:p>
          <a:p>
            <a:r>
              <a:rPr lang="ru-RU" dirty="0" smtClean="0"/>
              <a:t>в Клину, в Дмитрове, в Химках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Опыты с водой </a:t>
            </a:r>
            <a:endParaRPr lang="ru-RU" dirty="0"/>
          </a:p>
        </p:txBody>
      </p:sp>
      <p:pic>
        <p:nvPicPr>
          <p:cNvPr id="4" name="Содержимое 3" descr="DSC030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428868"/>
            <a:ext cx="4527541" cy="3395656"/>
          </a:xfrm>
        </p:spPr>
      </p:pic>
      <p:pic>
        <p:nvPicPr>
          <p:cNvPr id="5" name="Рисунок 4" descr="DSC030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428868"/>
            <a:ext cx="4286248" cy="414338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Результаты опытов </a:t>
            </a:r>
            <a:endParaRPr lang="ru-RU" dirty="0"/>
          </a:p>
        </p:txBody>
      </p:sp>
      <p:pic>
        <p:nvPicPr>
          <p:cNvPr id="4" name="Содержимое 3" descr="DSC030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3116"/>
            <a:ext cx="4049200" cy="3036900"/>
          </a:xfrm>
        </p:spPr>
      </p:pic>
      <p:pic>
        <p:nvPicPr>
          <p:cNvPr id="5" name="Рисунок 4" descr="DSC030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643314"/>
            <a:ext cx="4286248" cy="321468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66</TotalTime>
  <Words>280</Words>
  <Application>Microsoft Office PowerPoint</Application>
  <PresentationFormat>Экран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Городская</vt:lpstr>
      <vt:lpstr>Презентация занятия по познавательному развитию  Тема «Знаменитые люди Клинского края  Д. И .Менделеев»</vt:lpstr>
      <vt:lpstr>Цель занятия :</vt:lpstr>
      <vt:lpstr>Задачи :</vt:lpstr>
      <vt:lpstr>Автор книги « Дмитрий Менделеев» беседует с детьми .</vt:lpstr>
      <vt:lpstr>Запуск воздушного шара ( создание проблемной ситуации )</vt:lpstr>
      <vt:lpstr>Вопросы викторины </vt:lpstr>
      <vt:lpstr>Презентация PowerPoint</vt:lpstr>
      <vt:lpstr>Опыты с водой </vt:lpstr>
      <vt:lpstr>Результаты опытов </vt:lpstr>
      <vt:lpstr>Книга – лучший подарок </vt:lpstr>
      <vt:lpstr>Используемая литература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занятия по познавательному развитию  Тема «Знаменитые люди клинского края .Д. М .Менделеев»</dc:title>
  <dc:creator>Admin</dc:creator>
  <cp:lastModifiedBy>11</cp:lastModifiedBy>
  <cp:revision>8</cp:revision>
  <dcterms:created xsi:type="dcterms:W3CDTF">2014-04-21T16:21:46Z</dcterms:created>
  <dcterms:modified xsi:type="dcterms:W3CDTF">2014-12-13T20:34:06Z</dcterms:modified>
</cp:coreProperties>
</file>