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984ADE-58D0-4A4E-84E1-98497CBAE32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E9F719-7720-44B9-BBCC-08777CE57A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«ПРОГУЛКА В ВЕСЕННИЙ ЛЕС»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(подготовительная группа)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открытому занятию.</a:t>
            </a:r>
          </a:p>
          <a:p>
            <a:r>
              <a:rPr lang="ru-RU" dirty="0" smtClean="0"/>
              <a:t>Воспитатель: Орлова А.В.</a:t>
            </a:r>
          </a:p>
          <a:p>
            <a:r>
              <a:rPr lang="ru-RU" dirty="0" smtClean="0"/>
              <a:t>«Солнышко»,2014г.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4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ВЕСНА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2230"/>
            <a:ext cx="6768752" cy="5324377"/>
          </a:xfrm>
        </p:spPr>
      </p:pic>
    </p:spTree>
    <p:extLst>
      <p:ext uri="{BB962C8B-B14F-4D97-AF65-F5344CB8AC3E}">
        <p14:creationId xmlns:p14="http://schemas.microsoft.com/office/powerpoint/2010/main" val="1113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2276872"/>
            <a:ext cx="1296144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1760" y="2230373"/>
            <a:ext cx="129614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276872"/>
            <a:ext cx="1296144" cy="1440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24128" y="2276872"/>
            <a:ext cx="1296144" cy="1440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08304" y="2303810"/>
            <a:ext cx="129614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48147"/>
            <a:ext cx="5050904" cy="37061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март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/>
              <a:t>Солнышко всё ярче светит,</a:t>
            </a:r>
            <a:br>
              <a:rPr lang="ru-RU" b="1" dirty="0"/>
            </a:br>
            <a:r>
              <a:rPr lang="ru-RU" b="1" dirty="0"/>
              <a:t>Снег худеет, мякнет, тает.</a:t>
            </a:r>
            <a:br>
              <a:rPr lang="ru-RU" b="1" dirty="0"/>
            </a:br>
            <a:r>
              <a:rPr lang="ru-RU" b="1" dirty="0"/>
              <a:t>Грач горластый прилетает.</a:t>
            </a:r>
            <a:br>
              <a:rPr lang="ru-RU" b="1" dirty="0"/>
            </a:br>
            <a:r>
              <a:rPr lang="ru-RU" b="1" dirty="0"/>
              <a:t>Что за месяц? Кто узнает?</a:t>
            </a:r>
            <a:endParaRPr lang="ru-RU" dirty="0"/>
          </a:p>
          <a:p>
            <a:pPr marL="137160" indent="0">
              <a:buNone/>
            </a:pPr>
            <a:r>
              <a:rPr lang="ru-RU" b="1" i="1" dirty="0"/>
              <a:t>(Март.)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263973" cy="3942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апрель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Мишка </a:t>
            </a:r>
            <a:r>
              <a:rPr lang="ru-RU" b="1" dirty="0"/>
              <a:t>вылез из берлоги,</a:t>
            </a:r>
            <a:br>
              <a:rPr lang="ru-RU" b="1" dirty="0"/>
            </a:br>
            <a:r>
              <a:rPr lang="ru-RU" b="1" dirty="0" smtClean="0"/>
              <a:t>    Грязь </a:t>
            </a:r>
            <a:r>
              <a:rPr lang="ru-RU" b="1" dirty="0"/>
              <a:t>и лужи на дороге,</a:t>
            </a:r>
            <a:br>
              <a:rPr lang="ru-RU" b="1" dirty="0"/>
            </a:br>
            <a:r>
              <a:rPr lang="ru-RU" b="1" dirty="0" smtClean="0"/>
              <a:t>   В </a:t>
            </a:r>
            <a:r>
              <a:rPr lang="ru-RU" b="1" dirty="0"/>
              <a:t>небе жаворонка трель –</a:t>
            </a:r>
            <a:br>
              <a:rPr lang="ru-RU" b="1" dirty="0"/>
            </a:br>
            <a:r>
              <a:rPr lang="ru-RU" b="1" dirty="0"/>
              <a:t>В гости к нам пришел ...</a:t>
            </a:r>
            <a:br>
              <a:rPr lang="ru-RU" b="1" dirty="0"/>
            </a:br>
            <a:r>
              <a:rPr lang="ru-RU" b="1" i="1" dirty="0"/>
              <a:t>(Апрель.)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26" y="2852936"/>
            <a:ext cx="5661606" cy="37675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май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/>
              <a:t>Сад примерил белый цвет,</a:t>
            </a:r>
            <a:br>
              <a:rPr lang="ru-RU" b="1" dirty="0"/>
            </a:br>
            <a:r>
              <a:rPr lang="ru-RU" b="1" dirty="0"/>
              <a:t>Соловей поет сонет,</a:t>
            </a:r>
            <a:br>
              <a:rPr lang="ru-RU" b="1" dirty="0"/>
            </a:br>
            <a:r>
              <a:rPr lang="ru-RU" b="1" dirty="0"/>
              <a:t>В зелень наш оделся край –</a:t>
            </a:r>
            <a:br>
              <a:rPr lang="ru-RU" b="1" dirty="0"/>
            </a:br>
            <a:r>
              <a:rPr lang="ru-RU" b="1" dirty="0"/>
              <a:t>Нас теплом встречает...</a:t>
            </a:r>
            <a:br>
              <a:rPr lang="ru-RU" b="1" dirty="0"/>
            </a:br>
            <a:r>
              <a:rPr lang="ru-RU" b="1" i="1" dirty="0"/>
              <a:t>(Май.)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5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10570"/>
          </a:xfrm>
        </p:spPr>
      </p:pic>
    </p:spTree>
    <p:extLst>
      <p:ext uri="{BB962C8B-B14F-4D97-AF65-F5344CB8AC3E}">
        <p14:creationId xmlns:p14="http://schemas.microsoft.com/office/powerpoint/2010/main" val="7373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260"/>
          </a:xfrm>
        </p:spPr>
      </p:pic>
      <p:pic>
        <p:nvPicPr>
          <p:cNvPr id="1026" name="Picture 2" descr="C:\Users\Z\Pictures\загруженное (29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92857" l="1227" r="95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86" y="5538488"/>
            <a:ext cx="5270850" cy="2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20" y="5518849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21947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50082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71" y="5459798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53" y="5437027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38" y="4725144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820484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67" y="4695261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43" y="4955061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51" y="3573016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68" y="4131473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Z\Pictures\загруженное (30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6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59" y="4131473"/>
            <a:ext cx="1070247" cy="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i-prirody-Vesenniy-rucheek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661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3.07123E-6 C -0.00313 -0.0192 0.00087 -0.00301 -0.00625 -0.01642 C -0.01215 -0.02752 -0.00573 -0.02313 -0.01372 -0.02683 C -0.01875 -0.03169 -0.02309 -0.03885 -0.02934 -0.04117 C -0.03854 -0.04487 -0.04601 -0.04834 -0.05382 -0.05551 C -0.0625 -0.07193 -0.06892 -0.07077 -0.08142 -0.07586 C -0.08993 -0.07933 -0.09705 -0.08303 -0.10451 -0.08811 C -0.11267 -0.0932 -0.13299 -0.09945 -0.14323 -0.10245 C -0.1507 -0.10754 -0.16129 -0.10939 -0.16771 -0.11494 C -0.17413 -0.12049 -0.17049 -0.11818 -0.17865 -0.12095 C -0.18195 -0.12327 -0.19045 -0.12997 -0.19375 -0.13136 C -0.19931 -0.13367 -0.20521 -0.13344 -0.21094 -0.13529 C -0.22101 -0.13899 -0.23125 -0.14084 -0.24167 -0.14362 C -0.25139 -0.14639 -0.26076 -0.15403 -0.27066 -0.15611 C -0.28073 -0.15773 -0.29011 -0.1605 -0.30017 -0.16189 C -0.31059 -0.16675 -0.29809 -0.16143 -0.31858 -0.16605 C -0.32361 -0.16721 -0.32882 -0.17068 -0.33386 -0.17253 C -0.34479 -0.176 -0.35556 -0.1797 -0.36615 -0.18455 C -0.37326 -0.18779 -0.38056 -0.18987 -0.38767 -0.19265 C -0.39097 -0.19427 -0.39375 -0.19542 -0.39688 -0.19681 C -0.39844 -0.1975 -0.40156 -0.19889 -0.40156 -0.19889 C -0.40747 -0.20398 -0.41372 -0.2093 -0.41997 -0.21323 C -0.42309 -0.21531 -0.42639 -0.21531 -0.42917 -0.21739 C -0.43073 -0.21878 -0.43229 -0.2204 -0.43386 -0.22132 C -0.44201 -0.22526 -0.45243 -0.22549 -0.4599 -0.23173 C -0.46788 -0.23844 -0.4757 -0.2463 -0.48455 -0.25023 C -0.49097 -0.25833 -0.49722 -0.26411 -0.50469 -0.27082 C -0.50608 -0.27197 -0.50938 -0.27498 -0.50938 -0.27498 C -0.51493 -0.28562 -0.52604 -0.29094 -0.53559 -0.2951 C -0.55035 -0.30157 -0.56267 -0.31059 -0.57847 -0.31383 C -0.58004 -0.31429 -0.58142 -0.31522 -0.58299 -0.31568 C -0.5882 -0.3173 -0.59358 -0.31776 -0.59861 -0.31984 C -0.60938 -0.3247 -0.61997 -0.32933 -0.6309 -0.33418 C -0.63646 -0.33673 -0.64375 -0.33858 -0.64931 -0.34228 C -0.65712 -0.34783 -0.66406 -0.35477 -0.6724 -0.3587 C -0.68142 -0.37627 -0.67622 -0.36702 -0.68785 -0.37743 C -0.69132 -0.39177 -0.69566 -0.40495 -0.70625 -0.41212 C -0.70868 -0.42183 -0.71111 -0.41975 -0.7184 -0.4223 C -0.72361 -0.43178 -0.7217 -0.43363 -0.71701 -0.44265 C -0.73004 -0.47456 -0.74705 -0.50324 -0.76615 -0.52891 C -0.77899 -0.57193 -0.76354 -0.52498 -0.78611 -0.57401 C -0.81163 -0.62905 -0.7974 -0.60199 -0.81076 -0.63737 C -0.81528 -0.64963 -0.82083 -0.65934 -0.82309 -0.6723 C -0.82431 -0.67021 -0.82431 -0.66605 -0.82622 -0.66605 C -0.82899 -0.66605 -0.83125 -0.68363 -0.83247 -0.68663 C -0.8375 -0.70074 -0.84774 -0.7093 -0.85695 -0.71739 C -0.8684 -0.72734 -0.85538 -0.72109 -0.86615 -0.72549 C -0.86892 -0.72942 -0.87083 -0.73474 -0.87379 -0.73798 C -0.87674 -0.74121 -0.88108 -0.74075 -0.88472 -0.74191 C -0.89653 -0.75231 -0.90972 -0.75648 -0.92326 -0.76249 C -0.9283 -0.76758 -0.93299 -0.77058 -0.93854 -0.77475 C -0.94184 -0.77752 -0.94774 -0.78307 -0.94774 -0.78307 C -0.95712 -0.80157 -0.9441 -0.77868 -0.95556 -0.79117 C -0.95695 -0.79279 -0.95712 -0.79556 -0.95833 -0.79741 C -0.95972 -0.79926 -0.96163 -0.79996 -0.96302 -0.80134 C -0.96597 -0.81221 -0.9632 -0.80643 -0.97379 -0.81568 C -0.98663 -0.82701 -0.99722 -0.84135 -1.01233 -0.84644 C -1.01997 -0.8543 -1.02761 -0.85962 -1.03681 -0.86286 C -1.04167 -0.86934 -1.04479 -0.87119 -1.0507 -0.87512 C -1.05625 -0.87882 -1.06094 -0.88506 -1.06615 -0.88946 C -1.07222 -0.90241 -1.08004 -0.91166 -1.0908 -0.91628 C -1.09861 -0.91975 -1.10833 -0.92045 -1.11528 -0.92646 C -1.12118 -0.93178 -1.12778 -0.93409 -1.13386 -0.93872 C -1.14202 -0.94519 -1.14809 -0.9512 -1.15695 -0.95514 C -1.15903 -0.96392 -1.16406 -0.96439 -1.17066 -0.96739 C -1.18507 -0.97456 -1.19705 -0.97757 -1.21233 -0.97965 C -1.22014 -0.98335 -1.22708 -0.98451 -1.23542 -0.98589 C -1.24028 -0.98821 -1.24913 -0.99607 -1.24913 -0.99607 C -1.25191 -1.0074 -1.25868 -1.01272 -1.26458 -1.02058 C -1.26632 -1.0229 -1.26719 -1.0266 -1.2691 -1.02891 C -1.27083 -1.03099 -1.27344 -1.03122 -1.27535 -1.03307 C -1.28247 -1.03978 -1.28889 -1.04811 -1.29688 -1.05342 " pathEditMode="relative" ptsTypes="fffffffffffffffffffffffffffffffffffffffffffffffffffffffffffffffffffffffA">
                                      <p:cBhvr>
                                        <p:cTn id="66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В презентации использованы </a:t>
            </a:r>
          </a:p>
          <a:p>
            <a:r>
              <a:rPr lang="ru-RU" dirty="0" smtClean="0"/>
              <a:t>Интернет- ресурсы: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www.google.ru</a:t>
            </a:r>
            <a:endParaRPr lang="ru-RU" dirty="0" smtClean="0"/>
          </a:p>
          <a:p>
            <a:r>
              <a:rPr lang="ru-RU" dirty="0" smtClean="0"/>
              <a:t>Е.А. </a:t>
            </a:r>
            <a:r>
              <a:rPr lang="ru-RU" dirty="0" err="1" smtClean="0"/>
              <a:t>Алябьева</a:t>
            </a:r>
            <a:r>
              <a:rPr lang="ru-RU" dirty="0" smtClean="0"/>
              <a:t> « Итоговые дни по лексическим темам» Книга№</a:t>
            </a:r>
            <a:r>
              <a:rPr lang="ru-RU" dirty="0" smtClean="0"/>
              <a:t>1, ТЦ </a:t>
            </a:r>
            <a:r>
              <a:rPr lang="ru-RU" smtClean="0"/>
              <a:t>« Сфера»,2009г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75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529</TotalTime>
  <Words>69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«ПРОГУЛКА В ВЕСЕННИЙ ЛЕС» (подготовительная группа)</vt:lpstr>
      <vt:lpstr>ВЕСНА</vt:lpstr>
      <vt:lpstr>Презентация PowerPoint</vt:lpstr>
      <vt:lpstr>март</vt:lpstr>
      <vt:lpstr>апрель</vt:lpstr>
      <vt:lpstr>май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В ВЕСЕННИЙ ЛЕС» (подготовительная группа)</dc:title>
  <dc:creator>Алла Орлова</dc:creator>
  <cp:lastModifiedBy>Z</cp:lastModifiedBy>
  <cp:revision>15</cp:revision>
  <dcterms:created xsi:type="dcterms:W3CDTF">2014-03-16T14:34:34Z</dcterms:created>
  <dcterms:modified xsi:type="dcterms:W3CDTF">2014-04-08T08:41:23Z</dcterms:modified>
</cp:coreProperties>
</file>