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5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8F852"/>
    <a:srgbClr val="FF5D37"/>
    <a:srgbClr val="F05510"/>
    <a:srgbClr val="E88018"/>
    <a:srgbClr val="B02A96"/>
    <a:srgbClr val="F1B0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1F89-16DD-4C44-B063-1D6C27CC411F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4AB3-A055-45ED-AAA0-2490EB4EE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300C58-0D2C-4A49-947C-EA31823C97E2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41C028-0780-439D-89B3-5709809B9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мероприятий: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Беседы по ПДДТТ с воспитанниками; настольно-печатные, подвижные, сюжетно-ролевые, театрализованные, развивающие игры по БДД и ПДД</a:t>
            </a:r>
          </a:p>
          <a:p>
            <a:r>
              <a:rPr lang="ru-RU" dirty="0" smtClean="0"/>
              <a:t>2. Показ видеороликов по безопасности и правилам дорожного движения</a:t>
            </a:r>
          </a:p>
          <a:p>
            <a:r>
              <a:rPr lang="ru-RU" dirty="0" smtClean="0"/>
              <a:t>3. Обновление стендов по безопасности дорожного движения</a:t>
            </a:r>
          </a:p>
          <a:p>
            <a:r>
              <a:rPr lang="ru-RU" dirty="0" smtClean="0"/>
              <a:t>4. Консультация для родителей  «Дорога – это опасность!»</a:t>
            </a:r>
          </a:p>
          <a:p>
            <a:r>
              <a:rPr lang="ru-RU" dirty="0" smtClean="0"/>
              <a:t>5. Тематический вечер досуга «Памяти погибших посвящается…»</a:t>
            </a:r>
          </a:p>
          <a:p>
            <a:r>
              <a:rPr lang="ru-RU" dirty="0" smtClean="0"/>
              <a:t>6. Зажжение свечки в память о погибших в ДТП</a:t>
            </a:r>
            <a:endParaRPr lang="ru-RU" dirty="0"/>
          </a:p>
        </p:txBody>
      </p:sp>
    </p:spTree>
  </p:cSld>
  <p:clrMapOvr>
    <a:masterClrMapping/>
  </p:clrMapOvr>
  <p:transition advClick="0" advTm="1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1B00D"/>
                </a:solidFill>
              </a:rPr>
              <a:t>Памяти погибших посвящается…</a:t>
            </a:r>
            <a:endParaRPr lang="ru-RU" dirty="0">
              <a:solidFill>
                <a:srgbClr val="F1B00D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Повторение правил дорожного движения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Передача светящегося ангела из рук в руки в память о погибших детях во время минуты молчания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DSC_0838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0" y="2214554"/>
            <a:ext cx="2500330" cy="1666887"/>
          </a:xfrm>
        </p:spPr>
      </p:pic>
      <p:pic>
        <p:nvPicPr>
          <p:cNvPr id="8" name="Содержимое 7" descr="DSC_0853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2643174" y="2357430"/>
            <a:ext cx="2678925" cy="1785950"/>
          </a:xfrm>
        </p:spPr>
      </p:pic>
      <p:pic>
        <p:nvPicPr>
          <p:cNvPr id="10" name="Рисунок 9" descr="DSC_084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4214818"/>
            <a:ext cx="3000396" cy="2000264"/>
          </a:xfrm>
          <a:prstGeom prst="rect">
            <a:avLst/>
          </a:prstGeom>
        </p:spPr>
      </p:pic>
      <p:pic>
        <p:nvPicPr>
          <p:cNvPr id="11" name="Рисунок 10" descr="DSC_090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500694" y="2285992"/>
            <a:ext cx="3357586" cy="2238390"/>
          </a:xfrm>
          <a:prstGeom prst="rect">
            <a:avLst/>
          </a:prstGeom>
        </p:spPr>
      </p:pic>
      <p:pic>
        <p:nvPicPr>
          <p:cNvPr id="12" name="Рисунок 11" descr="DSC_085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071802" y="4786322"/>
            <a:ext cx="2571768" cy="1714512"/>
          </a:xfrm>
          <a:prstGeom prst="rect">
            <a:avLst/>
          </a:prstGeom>
        </p:spPr>
      </p:pic>
      <p:pic>
        <p:nvPicPr>
          <p:cNvPr id="13" name="Рисунок 12" descr="DSC_090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822133" y="4429132"/>
            <a:ext cx="3321867" cy="2214578"/>
          </a:xfrm>
          <a:prstGeom prst="rect">
            <a:avLst/>
          </a:prstGeom>
        </p:spPr>
      </p:pic>
    </p:spTree>
  </p:cSld>
  <p:clrMapOvr>
    <a:masterClrMapping/>
  </p:clrMapOvr>
  <p:transition advClick="0" advTm="1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Зажжение свечи в память о погибших в ДТП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В этот серый, холодный день ноября,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Загорится свеча на дороге.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Воспылает огнём, и, конечно, не зря,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Мы помолимся Господу-Богу: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/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Пусть все те, кто погибли в дороге,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Обретут уж спокойствие в рае,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Мы помолимся Господу-Богу,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От аварий пусть нас охраняет...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5" name="Содержимое 4" descr="Изображение 33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6891014" y="1571612"/>
            <a:ext cx="2252986" cy="2571768"/>
          </a:xfrm>
        </p:spPr>
      </p:pic>
      <p:pic>
        <p:nvPicPr>
          <p:cNvPr id="6" name="Рисунок 5" descr="Изображение 33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3504" y="4214818"/>
            <a:ext cx="3500430" cy="2333620"/>
          </a:xfrm>
          <a:prstGeom prst="rect">
            <a:avLst/>
          </a:prstGeom>
        </p:spPr>
      </p:pic>
      <p:pic>
        <p:nvPicPr>
          <p:cNvPr id="7" name="Рисунок 6" descr="Изображение 33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3438" y="1571612"/>
            <a:ext cx="2143140" cy="2571768"/>
          </a:xfrm>
          <a:prstGeom prst="rect">
            <a:avLst/>
          </a:prstGeom>
        </p:spPr>
      </p:pic>
    </p:spTree>
  </p:cSld>
  <p:clrMapOvr>
    <a:masterClrMapping/>
  </p:clrMapOvr>
  <p:transition spd="slow" advClick="0" advTm="9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0E7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0E7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мероприятия, посвященные дню памяти жертв </a:t>
            </a:r>
            <a:r>
              <a:rPr lang="ru-RU" dirty="0" err="1" smtClean="0">
                <a:solidFill>
                  <a:srgbClr val="FF0000"/>
                </a:solidFill>
              </a:rPr>
              <a:t>дтп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000636"/>
            <a:ext cx="6429420" cy="164307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ГБДОУ ДЕТСКИЙ САД КОМПЕНСИРУЮЩЕГО ВИДА № 362</a:t>
            </a:r>
          </a:p>
          <a:p>
            <a:pPr algn="r"/>
            <a:r>
              <a:rPr lang="ru-RU" dirty="0" smtClean="0"/>
              <a:t>Ответственный по ПДД воспитатель Малинина Н. И.</a:t>
            </a:r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B02A96"/>
                </a:solidFill>
              </a:rPr>
              <a:t>Цель мероприятий - </a:t>
            </a:r>
            <a:endParaRPr lang="ru-RU" dirty="0">
              <a:solidFill>
                <a:srgbClr val="B02A9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почтить память погибших и выразить соболезнования членам  их семей, а также обратиться к живым с призывом беречь свои и чужие жизни!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Задачи мероприятий: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357430"/>
            <a:ext cx="8115328" cy="395193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Привлечь внимание пешеходов и водителей к проблемам дорожной безопасности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Призвать воспитанников и их родителей к соблюдениям ПДД  и сохранения своей жизни.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Проведение  с детьми бесед и игр по ПДДТТ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_0806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1000108"/>
            <a:ext cx="3044574" cy="2029716"/>
          </a:xfrm>
          <a:prstGeom prst="round2SameRect">
            <a:avLst/>
          </a:prstGeom>
        </p:spPr>
      </p:pic>
      <p:pic>
        <p:nvPicPr>
          <p:cNvPr id="5" name="Рисунок 4" descr="DSC_08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86446" y="1000108"/>
            <a:ext cx="3107553" cy="2071702"/>
          </a:xfrm>
          <a:prstGeom prst="round2SameRect">
            <a:avLst/>
          </a:prstGeom>
        </p:spPr>
      </p:pic>
      <p:pic>
        <p:nvPicPr>
          <p:cNvPr id="6" name="Рисунок 5" descr="DSC_081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7554" y="1571612"/>
            <a:ext cx="2071702" cy="3107553"/>
          </a:xfrm>
          <a:prstGeom prst="ellipse">
            <a:avLst/>
          </a:prstGeom>
        </p:spPr>
      </p:pic>
      <p:pic>
        <p:nvPicPr>
          <p:cNvPr id="7" name="Рисунок 6" descr="DSC_081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3571876"/>
            <a:ext cx="3000364" cy="2000243"/>
          </a:xfrm>
          <a:prstGeom prst="roundRect">
            <a:avLst/>
          </a:prstGeom>
        </p:spPr>
      </p:pic>
      <p:pic>
        <p:nvPicPr>
          <p:cNvPr id="8" name="Рисунок 7" descr="DSC_081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143240" y="4786322"/>
            <a:ext cx="2582602" cy="1721735"/>
          </a:xfrm>
          <a:prstGeom prst="ellipse">
            <a:avLst/>
          </a:prstGeom>
        </p:spPr>
      </p:pic>
      <p:pic>
        <p:nvPicPr>
          <p:cNvPr id="9" name="Рисунок 8" descr="DSC_0812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857884" y="3500438"/>
            <a:ext cx="3136348" cy="2786082"/>
          </a:xfrm>
          <a:prstGeom prst="roundRect">
            <a:avLst/>
          </a:prstGeom>
        </p:spPr>
      </p:pic>
    </p:spTree>
  </p:cSld>
  <p:clrMapOvr>
    <a:masterClrMapping/>
  </p:clrMapOvr>
  <p:transition advClick="0"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_101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4571962"/>
            <a:ext cx="3429058" cy="2286038"/>
          </a:xfrm>
          <a:prstGeom prst="decagon">
            <a:avLst/>
          </a:prstGeom>
        </p:spPr>
      </p:pic>
      <p:pic>
        <p:nvPicPr>
          <p:cNvPr id="6" name="Рисунок 5" descr="DSC_10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61332" y="214290"/>
            <a:ext cx="3082668" cy="2055112"/>
          </a:xfrm>
          <a:prstGeom prst="octagon">
            <a:avLst/>
          </a:prstGeom>
        </p:spPr>
      </p:pic>
      <p:pic>
        <p:nvPicPr>
          <p:cNvPr id="7" name="Рисунок 6" descr="DSC_064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57818" y="4445698"/>
            <a:ext cx="3618453" cy="2412302"/>
          </a:xfrm>
          <a:prstGeom prst="star10">
            <a:avLst/>
          </a:prstGeom>
        </p:spPr>
      </p:pic>
      <p:pic>
        <p:nvPicPr>
          <p:cNvPr id="8" name="Рисунок 7" descr="DSC_060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71736" y="2071678"/>
            <a:ext cx="4071966" cy="2714644"/>
          </a:xfrm>
          <a:prstGeom prst="heart">
            <a:avLst/>
          </a:prstGeom>
        </p:spPr>
      </p:pic>
      <p:pic>
        <p:nvPicPr>
          <p:cNvPr id="9" name="Рисунок 8" descr="DSC_056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0"/>
            <a:ext cx="3536181" cy="2357454"/>
          </a:xfrm>
          <a:prstGeom prst="star16">
            <a:avLst/>
          </a:prstGeom>
        </p:spPr>
      </p:pic>
    </p:spTree>
  </p:cSld>
  <p:clrMapOvr>
    <a:masterClrMapping/>
  </p:clrMapOvr>
  <p:transition advClick="0" advTm="7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4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Просмотр видеороликов по правилам дорожного движения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bg1"/>
                </a:solidFill>
              </a:rPr>
              <a:t> День памяти жертв ДТП отмечаем,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День грусти и скорби, всеобщей печали,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Давайте сегодня, мы всех их помянем,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И больше спешить на дорогах не станем,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Пусть без ДТП, будут наши дороги,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А значит и жертв не будет в итоге!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pic>
        <p:nvPicPr>
          <p:cNvPr id="9" name="Рисунок 8" descr="DSC_065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72198" y="4571984"/>
            <a:ext cx="3071802" cy="2286016"/>
          </a:xfrm>
          <a:prstGeom prst="star32">
            <a:avLst/>
          </a:prstGeom>
        </p:spPr>
      </p:pic>
      <p:pic>
        <p:nvPicPr>
          <p:cNvPr id="11" name="Рисунок 10" descr="DSC_068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29190" y="1142984"/>
            <a:ext cx="4357718" cy="2714620"/>
          </a:xfrm>
          <a:prstGeom prst="star32">
            <a:avLst/>
          </a:prstGeom>
        </p:spPr>
      </p:pic>
      <p:pic>
        <p:nvPicPr>
          <p:cNvPr id="12" name="Рисунок 11" descr="DSC_069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000496" y="3071810"/>
            <a:ext cx="2857520" cy="2571768"/>
          </a:xfrm>
          <a:prstGeom prst="star12">
            <a:avLst/>
          </a:prstGeom>
        </p:spPr>
      </p:pic>
    </p:spTree>
  </p:cSld>
  <p:clrMapOvr>
    <a:masterClrMapping/>
  </p:clrMapOvr>
  <p:transition advClick="0" advTm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3600" dirty="0" smtClean="0">
                <a:solidFill>
                  <a:srgbClr val="FF0000"/>
                </a:solidFill>
              </a:rPr>
              <a:t>Обновление стендов по безопасности дорожного движения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28596" y="1428736"/>
            <a:ext cx="3274907" cy="5185820"/>
          </a:xfrm>
        </p:spPr>
      </p:pic>
      <p:pic>
        <p:nvPicPr>
          <p:cNvPr id="6" name="Содержимое 5" descr="Рисунок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897148" y="2000240"/>
            <a:ext cx="5246852" cy="4143404"/>
          </a:xfrm>
        </p:spPr>
      </p:pic>
    </p:spTree>
  </p:cSld>
  <p:clrMapOvr>
    <a:masterClrMapping/>
  </p:clrMapOvr>
  <p:transition advClick="0" advTm="6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Консультация для родителей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DSC_0952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143504" y="1857364"/>
            <a:ext cx="3165252" cy="2286016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«Дорога – это опасность!»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DSC_095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42910" y="4286256"/>
            <a:ext cx="3607655" cy="2405103"/>
          </a:xfrm>
          <a:prstGeom prst="rect">
            <a:avLst/>
          </a:prstGeom>
        </p:spPr>
      </p:pic>
      <p:pic>
        <p:nvPicPr>
          <p:cNvPr id="11" name="Рисунок 10" descr="DSC_102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42910" y="1785926"/>
            <a:ext cx="3643338" cy="2428892"/>
          </a:xfrm>
          <a:prstGeom prst="rect">
            <a:avLst/>
          </a:prstGeom>
        </p:spPr>
      </p:pic>
      <p:pic>
        <p:nvPicPr>
          <p:cNvPr id="12" name="Рисунок 11" descr="DSC_1027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57752" y="4214818"/>
            <a:ext cx="3689927" cy="2459951"/>
          </a:xfrm>
          <a:prstGeom prst="rect">
            <a:avLst/>
          </a:prstGeom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217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Содержание мероприятий:</vt:lpstr>
      <vt:lpstr>мероприятия, посвященные дню памяти жертв дтп</vt:lpstr>
      <vt:lpstr>Цель мероприятий - </vt:lpstr>
      <vt:lpstr>Задачи мероприятий:</vt:lpstr>
      <vt:lpstr>Проведение  с детьми бесед и игр по ПДДТТ</vt:lpstr>
      <vt:lpstr>Слайд 6</vt:lpstr>
      <vt:lpstr>Просмотр видеороликов по правилам дорожного движения</vt:lpstr>
      <vt:lpstr>. Обновление стендов по безопасности дорожного движения</vt:lpstr>
      <vt:lpstr>Консультация для родителей</vt:lpstr>
      <vt:lpstr>Памяти погибших посвящается…</vt:lpstr>
      <vt:lpstr>Зажжение свечи в память о погибших в ДТП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мероприятий, посвященных дню памяти жертв дтп</dc:title>
  <dc:creator>User</dc:creator>
  <cp:lastModifiedBy>User</cp:lastModifiedBy>
  <cp:revision>34</cp:revision>
  <dcterms:created xsi:type="dcterms:W3CDTF">2013-11-21T18:02:06Z</dcterms:created>
  <dcterms:modified xsi:type="dcterms:W3CDTF">2014-12-10T16:27:33Z</dcterms:modified>
</cp:coreProperties>
</file>