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тему: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0648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228" y="1196752"/>
            <a:ext cx="2866604" cy="270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1052737"/>
            <a:ext cx="2254651" cy="310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196546"/>
            <a:ext cx="3637319" cy="266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3052995" cy="2703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469072"/>
            <a:ext cx="2016224" cy="136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32656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0557" y="1430204"/>
            <a:ext cx="3551909" cy="3006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869160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3876098"/>
            <a:ext cx="2777970" cy="271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60648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196752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5175" y="1124744"/>
            <a:ext cx="3936785" cy="2952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858026" cy="300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4509120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3144325" cy="30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419872" cy="308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424303" cy="5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727968"/>
            <a:ext cx="5594598" cy="51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424303" cy="5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23037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427984" y="1700808"/>
            <a:ext cx="431904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695427"/>
            <a:ext cx="431164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397"/>
            <a:ext cx="4176464" cy="475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907704" y="332656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37728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02759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1835696" y="332656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861048"/>
            <a:ext cx="44935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Питается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2656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52463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60648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24036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60648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799" y="1484784"/>
            <a:ext cx="3521121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412776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1" y="1844824"/>
            <a:ext cx="352839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563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Acer</cp:lastModifiedBy>
  <cp:revision>44</cp:revision>
  <dcterms:created xsi:type="dcterms:W3CDTF">2013-11-30T07:31:00Z</dcterms:created>
  <dcterms:modified xsi:type="dcterms:W3CDTF">2014-11-12T15:59:37Z</dcterms:modified>
</cp:coreProperties>
</file>