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62" r:id="rId5"/>
    <p:sldId id="258" r:id="rId6"/>
    <p:sldId id="259" r:id="rId7"/>
    <p:sldId id="261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A0AD8A-55A5-4C74-8397-77B520D026EB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58E4E-B5DF-45A1-82AB-91BF2565D21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A0AD8A-55A5-4C74-8397-77B520D026EB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58E4E-B5DF-45A1-82AB-91BF2565D2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A0AD8A-55A5-4C74-8397-77B520D026EB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58E4E-B5DF-45A1-82AB-91BF2565D2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A0AD8A-55A5-4C74-8397-77B520D026EB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58E4E-B5DF-45A1-82AB-91BF2565D2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A0AD8A-55A5-4C74-8397-77B520D026EB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58E4E-B5DF-45A1-82AB-91BF2565D21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A0AD8A-55A5-4C74-8397-77B520D026EB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58E4E-B5DF-45A1-82AB-91BF2565D2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A0AD8A-55A5-4C74-8397-77B520D026EB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58E4E-B5DF-45A1-82AB-91BF2565D2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A0AD8A-55A5-4C74-8397-77B520D026EB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58E4E-B5DF-45A1-82AB-91BF2565D2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A0AD8A-55A5-4C74-8397-77B520D026EB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58E4E-B5DF-45A1-82AB-91BF2565D21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A0AD8A-55A5-4C74-8397-77B520D026EB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58E4E-B5DF-45A1-82AB-91BF2565D2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A0AD8A-55A5-4C74-8397-77B520D026EB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58E4E-B5DF-45A1-82AB-91BF2565D21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9A0AD8A-55A5-4C74-8397-77B520D026EB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0358E4E-B5DF-45A1-82AB-91BF2565D21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jp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wmf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26.png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jpg"/><Relationship Id="rId9" Type="http://schemas.openxmlformats.org/officeDocument/2006/relationships/image" Target="../media/image3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8.wmf"/><Relationship Id="rId5" Type="http://schemas.openxmlformats.org/officeDocument/2006/relationships/image" Target="../media/image37.gif"/><Relationship Id="rId4" Type="http://schemas.openxmlformats.org/officeDocument/2006/relationships/image" Target="../media/image3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63705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Транспорт   для  малышей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356992"/>
            <a:ext cx="7459920" cy="309634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( Наземный  , водный , воздушный )</a:t>
            </a:r>
            <a:r>
              <a:rPr lang="ru-RU" dirty="0" smtClean="0">
                <a:solidFill>
                  <a:schemeClr val="accent2"/>
                </a:solidFill>
              </a:rPr>
              <a:t>                            </a:t>
            </a:r>
          </a:p>
          <a:p>
            <a:endParaRPr lang="ru-RU" dirty="0">
              <a:solidFill>
                <a:schemeClr val="accent2"/>
              </a:solidFill>
            </a:endParaRPr>
          </a:p>
          <a:p>
            <a:pPr algn="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Составила воспитатель</a:t>
            </a:r>
          </a:p>
          <a:p>
            <a:pPr algn="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ГБДОУ д/с №35</a:t>
            </a:r>
          </a:p>
          <a:p>
            <a:pPr algn="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Селезнева Т.Н.</a:t>
            </a:r>
          </a:p>
          <a:p>
            <a:r>
              <a:rPr lang="ru-RU" sz="2000" dirty="0" smtClean="0">
                <a:solidFill>
                  <a:schemeClr val="accent2"/>
                </a:solidFill>
              </a:rPr>
              <a:t>                      </a:t>
            </a:r>
            <a:r>
              <a:rPr lang="ru-RU" sz="2000" dirty="0" smtClean="0">
                <a:solidFill>
                  <a:schemeClr val="tx1"/>
                </a:solidFill>
              </a:rPr>
              <a:t>Санкт-Петербург, г. Колпино 2014</a:t>
            </a:r>
            <a:endParaRPr lang="ru-RU" sz="2000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C:\Users\111\AppData\Local\Microsoft\Windows\Temporary Internet Files\Content.IE5\29P50H6Y\MC90043768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836" y="1268760"/>
            <a:ext cx="1838325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8975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Цель:</a:t>
            </a:r>
            <a:br>
              <a:rPr lang="ru-RU" sz="2400" dirty="0" smtClean="0">
                <a:solidFill>
                  <a:schemeClr val="tx2"/>
                </a:solidFill>
              </a:rPr>
            </a:b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Уточнить представление детей о разных видах транспорта ( наземного, водного, воздушного)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Задачи: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Учить различать и называть разные виды транспорта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Формировать знания детей о многообразии видов транспорта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Развивать умения детей выделять и называть части грузовика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Обогащать словарный запас детей названиями (транспорта, его частей, вида)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Воспитывать умение во время беседы вести себя спокойно и давать возможность высказывать другим детям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63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Наземный  транспорт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Автомобиль       Грузовик      Автобус        </a:t>
            </a:r>
          </a:p>
          <a:p>
            <a:endParaRPr lang="ru-RU" dirty="0" smtClean="0"/>
          </a:p>
          <a:p>
            <a:pPr marL="82296" indent="0">
              <a:buNone/>
            </a:pPr>
            <a:r>
              <a:rPr lang="ru-RU" dirty="0" smtClean="0"/>
              <a:t>                                                                               </a:t>
            </a:r>
          </a:p>
          <a:p>
            <a:endParaRPr lang="ru-RU" dirty="0"/>
          </a:p>
          <a:p>
            <a:r>
              <a:rPr lang="ru-RU" dirty="0" smtClean="0"/>
              <a:t>Троллейбус       Трамвай           Такси</a:t>
            </a:r>
          </a:p>
          <a:p>
            <a:pPr marL="82296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</a:t>
            </a:r>
          </a:p>
          <a:p>
            <a:pPr marL="82296" indent="0">
              <a:buNone/>
            </a:pPr>
            <a:r>
              <a:rPr lang="ru-RU" dirty="0" smtClean="0"/>
              <a:t> </a:t>
            </a:r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2051" name="Picture 3" descr="C:\Users\111\AppData\Local\Microsoft\Windows\Temporary Internet Files\Content.IE5\1G6AT0PG\MC90044173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72816"/>
            <a:ext cx="1515616" cy="151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111\AppData\Local\Microsoft\Windows\Temporary Internet Files\Content.IE5\5VOL4M5Q\MC90043482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1368152" cy="1398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111\AppData\Local\Microsoft\Windows\Temporary Internet Files\Content.IE5\WCJR4Y34\MC900434819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636233"/>
            <a:ext cx="1540540" cy="1540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111\AppData\Local\Microsoft\Windows\Temporary Internet Files\Content.IE5\M1NN99OW\MC90025181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825" y="4272991"/>
            <a:ext cx="1379495" cy="1263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111\AppData\Local\Microsoft\Windows\Temporary Internet Files\Content.IE5\LEBYZ243\MC90031941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208752"/>
            <a:ext cx="1362245" cy="1328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111\AppData\Local\Microsoft\Windows\Temporary Internet Files\Content.IE5\Q76Q4NEQ\MC90033461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850" y="4193806"/>
            <a:ext cx="1373320" cy="1338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67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5"/>
                </a:solidFill>
              </a:rPr>
              <a:t>Из  каких  частей  состоит грузовик </a:t>
            </a:r>
            <a:endParaRPr lang="ru-RU" sz="2800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61662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r>
              <a:rPr lang="ru-RU" sz="2000" dirty="0" smtClean="0"/>
              <a:t>      Кабина                                                                                              Кузов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r>
              <a:rPr lang="ru-RU" sz="2000" dirty="0" smtClean="0"/>
              <a:t>                                                       Грузовик 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                              </a:t>
            </a:r>
            <a:endParaRPr lang="ru-RU" sz="2000" dirty="0"/>
          </a:p>
          <a:p>
            <a:pPr marL="82296" indent="0">
              <a:buNone/>
            </a:pPr>
            <a:r>
              <a:rPr lang="ru-RU" sz="2000" dirty="0" smtClean="0"/>
              <a:t>                                            </a:t>
            </a:r>
          </a:p>
          <a:p>
            <a:pPr marL="82296" indent="0">
              <a:buNone/>
            </a:pPr>
            <a:r>
              <a:rPr lang="ru-RU" sz="2000" dirty="0" smtClean="0"/>
              <a:t>     </a:t>
            </a:r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r>
              <a:rPr lang="ru-RU" sz="2000" dirty="0" smtClean="0"/>
              <a:t>          Руль                                                                                                   Колеса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                             </a:t>
            </a:r>
          </a:p>
          <a:p>
            <a:pPr marL="82296" indent="0">
              <a:buNone/>
            </a:pP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59" t="13975" r="27199"/>
          <a:stretch/>
        </p:blipFill>
        <p:spPr>
          <a:xfrm>
            <a:off x="1696598" y="2060848"/>
            <a:ext cx="991518" cy="11521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598" y="4941168"/>
            <a:ext cx="1426559" cy="138054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769" y="2078849"/>
            <a:ext cx="1512168" cy="113412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769" y="4857750"/>
            <a:ext cx="1512168" cy="151216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924944"/>
            <a:ext cx="1932807" cy="1932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80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778416"/>
          </a:xfrm>
        </p:spPr>
        <p:txBody>
          <a:bodyPr/>
          <a:lstStyle/>
          <a:p>
            <a:r>
              <a:rPr lang="ru-RU" dirty="0" smtClean="0"/>
              <a:t>Наземный транспорт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03648" y="980728"/>
            <a:ext cx="3657600" cy="5616623"/>
          </a:xfrm>
        </p:spPr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Служебная техника</a:t>
            </a:r>
          </a:p>
          <a:p>
            <a:pPr marL="82296" indent="0">
              <a:buNone/>
            </a:pPr>
            <a:r>
              <a:rPr lang="ru-RU" sz="2000" dirty="0" smtClean="0"/>
              <a:t>Пожарная машина</a:t>
            </a:r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r>
              <a:rPr lang="ru-RU" sz="2000" dirty="0" smtClean="0"/>
              <a:t>Скорая помощь</a:t>
            </a:r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r>
              <a:rPr lang="ru-RU" sz="2000" dirty="0" smtClean="0"/>
              <a:t>Полиция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03660" y="980728"/>
            <a:ext cx="3657600" cy="561662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3"/>
                </a:solidFill>
              </a:rPr>
              <a:t>Строительная техника </a:t>
            </a:r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r>
              <a:rPr lang="ru-RU" sz="2000" dirty="0" smtClean="0"/>
              <a:t>Экскаватор</a:t>
            </a:r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r>
              <a:rPr lang="ru-RU" sz="2000" dirty="0" smtClean="0"/>
              <a:t>Бульдозер</a:t>
            </a:r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r>
              <a:rPr lang="ru-RU" sz="2000" dirty="0" smtClean="0"/>
              <a:t>Краны</a:t>
            </a:r>
            <a:endParaRPr lang="ru-RU" sz="2000" dirty="0"/>
          </a:p>
        </p:txBody>
      </p:sp>
      <p:pic>
        <p:nvPicPr>
          <p:cNvPr id="3074" name="Picture 2" descr="C:\Users\111\AppData\Local\Microsoft\Windows\Temporary Internet Files\Content.IE5\IAH2BF4T\MC9003182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552" y="2100671"/>
            <a:ext cx="1825142" cy="795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111\AppData\Local\Microsoft\Windows\Temporary Internet Files\Content.IE5\M1NN99OW\MC90041601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789040"/>
            <a:ext cx="1838325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111\AppData\Local\Microsoft\Windows\Temporary Internet Files\Content.IE5\8L2SCTWN\MC90043215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316" y="5551905"/>
            <a:ext cx="1841500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111\AppData\Local\Microsoft\Windows\Temporary Internet Files\Content.IE5\LEBYZ243\MC90031827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410" y="2100671"/>
            <a:ext cx="1565417" cy="101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111\AppData\Local\Microsoft\Windows\Temporary Internet Files\Content.IE5\M1NN99OW\MC90031828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410" y="4077072"/>
            <a:ext cx="1831543" cy="102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254222"/>
            <a:ext cx="1509282" cy="133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76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797152"/>
            <a:ext cx="1795723" cy="151216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7690" y="188640"/>
            <a:ext cx="7498080" cy="1008112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Наземный транспорт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7624" y="1124744"/>
            <a:ext cx="3657600" cy="5400600"/>
          </a:xfrm>
        </p:spPr>
        <p:txBody>
          <a:bodyPr/>
          <a:lstStyle/>
          <a:p>
            <a:r>
              <a:rPr lang="ru-RU" dirty="0" smtClean="0"/>
              <a:t>Военная техника </a:t>
            </a:r>
          </a:p>
          <a:p>
            <a:pPr marL="82296" indent="0">
              <a:buNone/>
            </a:pPr>
            <a:r>
              <a:rPr lang="ru-RU" sz="2000" dirty="0" smtClean="0"/>
              <a:t>Танк</a:t>
            </a:r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r>
              <a:rPr lang="ru-RU" sz="2000" dirty="0" smtClean="0"/>
              <a:t>Военный грузовик</a:t>
            </a:r>
            <a:endParaRPr lang="ru-RU" sz="2000" dirty="0"/>
          </a:p>
        </p:txBody>
      </p:sp>
      <p:pic>
        <p:nvPicPr>
          <p:cNvPr id="4098" name="Picture 2" descr="C:\Users\111\AppData\Local\Microsoft\Windows\Temporary Internet Files\Content.IE5\IAH2BF4T\MC90029635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04864"/>
            <a:ext cx="1665138" cy="936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435" y="3482624"/>
            <a:ext cx="1722587" cy="1179854"/>
          </a:xfrm>
        </p:spPr>
      </p:pic>
      <p:sp>
        <p:nvSpPr>
          <p:cNvPr id="4" name="TextBox 3"/>
          <p:cNvSpPr txBox="1"/>
          <p:nvPr/>
        </p:nvSpPr>
        <p:spPr>
          <a:xfrm>
            <a:off x="4784506" y="3025954"/>
            <a:ext cx="617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БТР 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128554"/>
            <a:ext cx="1688976" cy="126673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83935" y="1643131"/>
            <a:ext cx="2153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Ракетная установка</a:t>
            </a:r>
            <a:endParaRPr lang="ru-RU" dirty="0"/>
          </a:p>
        </p:txBody>
      </p:sp>
      <p:pic>
        <p:nvPicPr>
          <p:cNvPr id="3074" name="Picture 2" descr="C:\Users\111\AppData\Local\Microsoft\Windows\Temporary Internet Files\Content.IE5\TNWRKXXY\MC90040997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041226"/>
            <a:ext cx="1682645" cy="113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272726" y="4706232"/>
            <a:ext cx="1888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Армейский джип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286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Водный  транспорт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111\AppData\Local\Microsoft\Windows\Temporary Internet Files\Content.IE5\NT0BXM69\MC900318260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404" y="1772816"/>
            <a:ext cx="1730045" cy="1360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111\AppData\Local\Microsoft\Windows\Temporary Internet Files\Content.IE5\3GTIW6DB\MC90044039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651" y="1772816"/>
            <a:ext cx="1731640" cy="141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8407" y="5445224"/>
            <a:ext cx="1771220" cy="1072758"/>
          </a:xfrm>
        </p:spPr>
      </p:pic>
      <p:pic>
        <p:nvPicPr>
          <p:cNvPr id="2053" name="Picture 5" descr="C:\Users\111\AppData\Local\Microsoft\Windows\Temporary Internet Files\Content.IE5\NTI6RYCO\MC90033788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754" y="3737223"/>
            <a:ext cx="1843430" cy="930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111\AppData\Local\Microsoft\Windows\Temporary Internet Files\Content.IE5\NGIO60P2\MC90033788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651" y="5284456"/>
            <a:ext cx="1826057" cy="123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111\AppData\Local\Microsoft\Windows\Temporary Internet Files\Content.IE5\EO9DOZ87\MC90031869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691" y="5587123"/>
            <a:ext cx="1804111" cy="930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111\AppData\Local\Microsoft\Windows\Temporary Internet Files\Content.IE5\LEBYZ243\MP900433735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186" y="1988840"/>
            <a:ext cx="1881403" cy="1195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111\AppData\Local\Microsoft\Windows\Temporary Internet Files\Content.IE5\LUVLJJOF\MC900326724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228" y="3684002"/>
            <a:ext cx="1822399" cy="110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Users\111\AppData\Local\Microsoft\Windows\Temporary Internet Files\Content.IE5\NJBCLVPH\MC900285556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437" y="3552557"/>
            <a:ext cx="1522902" cy="1370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00073" y="1449650"/>
            <a:ext cx="1276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Океанский</a:t>
            </a:r>
          </a:p>
          <a:p>
            <a:r>
              <a:rPr lang="ru-RU" dirty="0" smtClean="0"/>
              <a:t>лайнер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431750" y="1431957"/>
            <a:ext cx="1052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Ледокол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647228" y="1435634"/>
            <a:ext cx="1080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Сухогруз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633920" y="3352846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Яхта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743312" y="3314670"/>
            <a:ext cx="888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Буксир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743312" y="5013176"/>
            <a:ext cx="113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Батискаф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624978" y="3374880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Крейсер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535651" y="5020552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Авианосец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431750" y="5059342"/>
            <a:ext cx="1345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Подводная </a:t>
            </a:r>
          </a:p>
          <a:p>
            <a:r>
              <a:rPr lang="ru-RU" dirty="0" smtClean="0"/>
              <a:t>лодка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496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8001" y="125760"/>
            <a:ext cx="749808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Воздушный  транспорт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111\AppData\Local\Microsoft\Windows\Temporary Internet Files\Content.IE5\P29ROU76\MP900442499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94191"/>
            <a:ext cx="2178750" cy="146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11\AppData\Local\Microsoft\Windows\Temporary Internet Files\Content.IE5\VDL3YAO1\MP90042243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429000"/>
            <a:ext cx="2267743" cy="1629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111\AppData\Local\Microsoft\Windows\Temporary Internet Files\Content.IE5\NGIO60P2\MC900318318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081223"/>
            <a:ext cx="2212675" cy="1208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111\AppData\Local\Microsoft\Windows\Temporary Internet Files\Content.IE5\IAH2BF4T\MM900283106[1]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916832"/>
            <a:ext cx="2190473" cy="144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111\AppData\Local\Microsoft\Windows\Temporary Internet Files\Content.IE5\48UCVYT9\MC90041036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280" y="5058939"/>
            <a:ext cx="2194417" cy="1258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91680" y="126876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Пассажирский</a:t>
            </a:r>
          </a:p>
          <a:p>
            <a:r>
              <a:rPr lang="ru-RU" dirty="0" smtClean="0"/>
              <a:t>самолет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584280" y="1268760"/>
            <a:ext cx="1516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Дельтаплан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691680" y="4254633"/>
            <a:ext cx="14524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Патрульный </a:t>
            </a:r>
          </a:p>
          <a:p>
            <a:r>
              <a:rPr lang="ru-RU" dirty="0" smtClean="0"/>
              <a:t>вертолет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2710660"/>
            <a:ext cx="1083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Военный</a:t>
            </a:r>
          </a:p>
          <a:p>
            <a:r>
              <a:rPr lang="ru-RU" dirty="0" smtClean="0"/>
              <a:t>самолет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139512" y="4299163"/>
            <a:ext cx="1083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Военный</a:t>
            </a:r>
          </a:p>
          <a:p>
            <a:r>
              <a:rPr lang="ru-RU" dirty="0" smtClean="0"/>
              <a:t>вертолет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50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261</TotalTime>
  <Words>161</Words>
  <Application>Microsoft Office PowerPoint</Application>
  <PresentationFormat>Экран (4:3)</PresentationFormat>
  <Paragraphs>95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   Транспорт   для  малышей   </vt:lpstr>
      <vt:lpstr>Цель:  Уточнить представление детей о разных видах транспорта ( наземного, водного, воздушного)</vt:lpstr>
      <vt:lpstr>Наземный  транспорт</vt:lpstr>
      <vt:lpstr>Из  каких  частей  состоит грузовик </vt:lpstr>
      <vt:lpstr>Наземный транспорт</vt:lpstr>
      <vt:lpstr>Наземный транспорт</vt:lpstr>
      <vt:lpstr>Водный  транспорт</vt:lpstr>
      <vt:lpstr>Воздушный  транспорт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Транспорт   для  малышей</dc:title>
  <dc:creator>111</dc:creator>
  <cp:lastModifiedBy>111</cp:lastModifiedBy>
  <cp:revision>28</cp:revision>
  <dcterms:created xsi:type="dcterms:W3CDTF">2014-10-14T11:31:28Z</dcterms:created>
  <dcterms:modified xsi:type="dcterms:W3CDTF">2014-11-02T02:18:46Z</dcterms:modified>
</cp:coreProperties>
</file>