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1"/>
          <p:cNvSpPr>
            <a:spLocks noChangeArrowheads="1"/>
          </p:cNvSpPr>
          <p:nvPr/>
        </p:nvSpPr>
        <p:spPr bwMode="auto">
          <a:xfrm>
            <a:off x="539552" y="5733256"/>
            <a:ext cx="8028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30. 11 .2010				            Воспитатель: Самусь А.В.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41277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«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Подарочная книга для друзей  - коротышек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Цветочного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06896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(нетрадиционные методы рисования)</a:t>
            </a: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07707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группа «Теремок»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F:\Documents\Мамины док-ты\Фото\DSC03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033964" cy="2736304"/>
          </a:xfrm>
          <a:prstGeom prst="rect">
            <a:avLst/>
          </a:prstGeom>
          <a:solidFill>
            <a:schemeClr val="accent1">
              <a:alpha val="37000"/>
            </a:schemeClr>
          </a:solidFill>
          <a:ln w="85725">
            <a:solidFill>
              <a:schemeClr val="accent3">
                <a:lumMod val="60000"/>
                <a:lumOff val="40000"/>
                <a:alpha val="88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5536" y="2924944"/>
            <a:ext cx="38164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Беседа: «Откуда книга пришла».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3235" name="Picture 3" descr="F:\Documents\Мамины док-ты\Фото\DSC03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816424" cy="2862318"/>
          </a:xfrm>
          <a:prstGeom prst="rect">
            <a:avLst/>
          </a:prstGeom>
          <a:solidFill>
            <a:schemeClr val="accent1"/>
          </a:solidFill>
          <a:ln w="69850">
            <a:solidFill>
              <a:schemeClr val="accent3">
                <a:lumMod val="40000"/>
                <a:lumOff val="60000"/>
                <a:alpha val="92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99992" y="2420888"/>
            <a:ext cx="439248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Посещение выставки детского писателя и иллюстратора Е. И.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Чарушина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«Друг ребят и зверят».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Documents\Мамины док-ты\Фото\DSC03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501008"/>
            <a:ext cx="4104456" cy="2916324"/>
          </a:xfrm>
          <a:prstGeom prst="rect">
            <a:avLst/>
          </a:prstGeom>
          <a:noFill/>
          <a:ln w="73025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627784" y="6021288"/>
            <a:ext cx="34198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Незнайка из Цветочного города ищет своего друга Тюбика.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9" name="Picture 3" descr="F:\Documents\Мамины док-ты\Фото\DSC03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816424" cy="2646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3025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07704" y="0"/>
            <a:ext cx="496855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Художественная   мастерская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068960"/>
            <a:ext cx="324036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Загадки о животных.</a:t>
            </a:r>
          </a:p>
        </p:txBody>
      </p:sp>
      <p:pic>
        <p:nvPicPr>
          <p:cNvPr id="224260" name="Picture 4" descr="F:\Documents\Мамины док-ты\Фото\DSC03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816424" cy="2592288"/>
          </a:xfrm>
          <a:prstGeom prst="rect">
            <a:avLst/>
          </a:prstGeom>
          <a:noFill/>
          <a:ln w="66675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76056" y="2708920"/>
            <a:ext cx="30243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 силуэты для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рисования животных.</a:t>
            </a:r>
          </a:p>
        </p:txBody>
      </p:sp>
      <p:pic>
        <p:nvPicPr>
          <p:cNvPr id="224261" name="Picture 5" descr="F:\Documents\Мамины док-ты\Фото\DSC03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960440" cy="2880320"/>
          </a:xfrm>
          <a:prstGeom prst="rect">
            <a:avLst/>
          </a:prstGeom>
          <a:noFill/>
          <a:ln w="66675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224262" name="Picture 6" descr="F:\Documents\Мамины док-ты\Фото\DSC03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3924944" cy="2943708"/>
          </a:xfrm>
          <a:prstGeom prst="rect">
            <a:avLst/>
          </a:prstGeom>
          <a:noFill/>
          <a:ln w="73025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483768" y="6237312"/>
            <a:ext cx="381642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Нетрадиционные методы рисования.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F:\Documents\Мамины док-ты\Фото\DSC03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816424" cy="2862318"/>
          </a:xfrm>
          <a:prstGeom prst="rect">
            <a:avLst/>
          </a:prstGeom>
          <a:noFill/>
          <a:ln w="66675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3568" y="2924944"/>
            <a:ext cx="324036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Физкультминутка.</a:t>
            </a:r>
          </a:p>
        </p:txBody>
      </p:sp>
      <p:pic>
        <p:nvPicPr>
          <p:cNvPr id="225283" name="Picture 3" descr="F:\Documents\Мамины док-ты\Фото\DSC03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032448" cy="2880320"/>
          </a:xfrm>
          <a:prstGeom prst="rect">
            <a:avLst/>
          </a:prstGeom>
          <a:noFill/>
          <a:ln w="66675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76056" y="2924944"/>
            <a:ext cx="324036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Художник Тюбик в гостях у ребят.</a:t>
            </a:r>
          </a:p>
        </p:txBody>
      </p:sp>
      <p:pic>
        <p:nvPicPr>
          <p:cNvPr id="225284" name="Picture 4" descr="F:\Documents\Мамины док-ты\Фото\DSC03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910253" cy="2880320"/>
          </a:xfrm>
          <a:prstGeom prst="rect">
            <a:avLst/>
          </a:prstGeom>
          <a:noFill/>
          <a:ln w="66675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55576" y="6165304"/>
            <a:ext cx="324036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работ.</a:t>
            </a:r>
          </a:p>
        </p:txBody>
      </p:sp>
      <p:pic>
        <p:nvPicPr>
          <p:cNvPr id="225285" name="Picture 5" descr="F:\Documents\Мамины док-ты\Фото\DSC03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56992"/>
            <a:ext cx="4032448" cy="3024336"/>
          </a:xfrm>
          <a:prstGeom prst="rect">
            <a:avLst/>
          </a:prstGeom>
          <a:noFill/>
          <a:ln w="66675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76056" y="6165304"/>
            <a:ext cx="324036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«Кончил дело – гуляй смело».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97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Home-1</cp:lastModifiedBy>
  <cp:revision>18</cp:revision>
  <dcterms:modified xsi:type="dcterms:W3CDTF">2013-01-05T16:06:47Z</dcterms:modified>
</cp:coreProperties>
</file>