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2" r:id="rId10"/>
    <p:sldId id="277" r:id="rId11"/>
    <p:sldId id="273" r:id="rId12"/>
    <p:sldId id="278" r:id="rId13"/>
    <p:sldId id="274" r:id="rId14"/>
    <p:sldId id="279" r:id="rId15"/>
    <p:sldId id="275" r:id="rId16"/>
    <p:sldId id="280" r:id="rId17"/>
    <p:sldId id="271" r:id="rId18"/>
    <p:sldId id="282" r:id="rId19"/>
    <p:sldId id="286" r:id="rId20"/>
    <p:sldId id="283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30CC1-9C52-4FFA-8FA6-5EDC8DC4EACF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B0E36-6167-4B37-863F-10E8C79AF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0E36-6167-4B37-863F-10E8C79AF57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2.s3.forblabla.com/u38/photoB683/20182718114-0/big.jpe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8600"/>
            <a:ext cx="7315200" cy="513094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81199" y="5486400"/>
            <a:ext cx="6513513" cy="914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«Уроки тётушки Совы»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181600" y="152401"/>
            <a:ext cx="3657600" cy="38099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Геометрия для дошкольников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5562600" y="4572000"/>
            <a:ext cx="685800" cy="68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Проверка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105400" y="5638800"/>
            <a:ext cx="2971800" cy="158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2743200" y="1600200"/>
            <a:ext cx="1828800" cy="167640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324600" y="2667000"/>
            <a:ext cx="1981200" cy="794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8192294" y="2704306"/>
            <a:ext cx="228600" cy="158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210697" y="2704703"/>
            <a:ext cx="228600" cy="794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66800" y="4648200"/>
            <a:ext cx="2362200" cy="114458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952500" y="4610100"/>
            <a:ext cx="152400" cy="7620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14697" y="2247503"/>
            <a:ext cx="2515394" cy="158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лилиния 26"/>
          <p:cNvSpPr/>
          <p:nvPr/>
        </p:nvSpPr>
        <p:spPr>
          <a:xfrm rot="20966027">
            <a:off x="3586019" y="3593507"/>
            <a:ext cx="4406747" cy="1288974"/>
          </a:xfrm>
          <a:custGeom>
            <a:avLst/>
            <a:gdLst>
              <a:gd name="connsiteX0" fmla="*/ 0 w 4406747"/>
              <a:gd name="connsiteY0" fmla="*/ 341523 h 1288974"/>
              <a:gd name="connsiteX1" fmla="*/ 22034 w 4406747"/>
              <a:gd name="connsiteY1" fmla="*/ 264405 h 1288974"/>
              <a:gd name="connsiteX2" fmla="*/ 44067 w 4406747"/>
              <a:gd name="connsiteY2" fmla="*/ 231355 h 1288974"/>
              <a:gd name="connsiteX3" fmla="*/ 55084 w 4406747"/>
              <a:gd name="connsiteY3" fmla="*/ 198304 h 1288974"/>
              <a:gd name="connsiteX4" fmla="*/ 77118 w 4406747"/>
              <a:gd name="connsiteY4" fmla="*/ 165253 h 1288974"/>
              <a:gd name="connsiteX5" fmla="*/ 88135 w 4406747"/>
              <a:gd name="connsiteY5" fmla="*/ 132203 h 1288974"/>
              <a:gd name="connsiteX6" fmla="*/ 121185 w 4406747"/>
              <a:gd name="connsiteY6" fmla="*/ 110169 h 1288974"/>
              <a:gd name="connsiteX7" fmla="*/ 209320 w 4406747"/>
              <a:gd name="connsiteY7" fmla="*/ 33051 h 1288974"/>
              <a:gd name="connsiteX8" fmla="*/ 275422 w 4406747"/>
              <a:gd name="connsiteY8" fmla="*/ 11017 h 1288974"/>
              <a:gd name="connsiteX9" fmla="*/ 308472 w 4406747"/>
              <a:gd name="connsiteY9" fmla="*/ 0 h 1288974"/>
              <a:gd name="connsiteX10" fmla="*/ 407624 w 4406747"/>
              <a:gd name="connsiteY10" fmla="*/ 22034 h 1288974"/>
              <a:gd name="connsiteX11" fmla="*/ 440675 w 4406747"/>
              <a:gd name="connsiteY11" fmla="*/ 33051 h 1288974"/>
              <a:gd name="connsiteX12" fmla="*/ 473725 w 4406747"/>
              <a:gd name="connsiteY12" fmla="*/ 55085 h 1288974"/>
              <a:gd name="connsiteX13" fmla="*/ 517793 w 4406747"/>
              <a:gd name="connsiteY13" fmla="*/ 154237 h 1288974"/>
              <a:gd name="connsiteX14" fmla="*/ 528810 w 4406747"/>
              <a:gd name="connsiteY14" fmla="*/ 187287 h 1288974"/>
              <a:gd name="connsiteX15" fmla="*/ 539826 w 4406747"/>
              <a:gd name="connsiteY15" fmla="*/ 264405 h 1288974"/>
              <a:gd name="connsiteX16" fmla="*/ 528810 w 4406747"/>
              <a:gd name="connsiteY16" fmla="*/ 319490 h 1288974"/>
              <a:gd name="connsiteX17" fmla="*/ 550843 w 4406747"/>
              <a:gd name="connsiteY17" fmla="*/ 462709 h 1288974"/>
              <a:gd name="connsiteX18" fmla="*/ 561860 w 4406747"/>
              <a:gd name="connsiteY18" fmla="*/ 495759 h 1288974"/>
              <a:gd name="connsiteX19" fmla="*/ 583894 w 4406747"/>
              <a:gd name="connsiteY19" fmla="*/ 528810 h 1288974"/>
              <a:gd name="connsiteX20" fmla="*/ 683046 w 4406747"/>
              <a:gd name="connsiteY20" fmla="*/ 583894 h 1288974"/>
              <a:gd name="connsiteX21" fmla="*/ 837282 w 4406747"/>
              <a:gd name="connsiteY21" fmla="*/ 572878 h 1288974"/>
              <a:gd name="connsiteX22" fmla="*/ 881349 w 4406747"/>
              <a:gd name="connsiteY22" fmla="*/ 561861 h 1288974"/>
              <a:gd name="connsiteX23" fmla="*/ 914400 w 4406747"/>
              <a:gd name="connsiteY23" fmla="*/ 528810 h 1288974"/>
              <a:gd name="connsiteX24" fmla="*/ 958467 w 4406747"/>
              <a:gd name="connsiteY24" fmla="*/ 462709 h 1288974"/>
              <a:gd name="connsiteX25" fmla="*/ 980501 w 4406747"/>
              <a:gd name="connsiteY25" fmla="*/ 429658 h 1288974"/>
              <a:gd name="connsiteX26" fmla="*/ 1002535 w 4406747"/>
              <a:gd name="connsiteY26" fmla="*/ 396608 h 1288974"/>
              <a:gd name="connsiteX27" fmla="*/ 1079653 w 4406747"/>
              <a:gd name="connsiteY27" fmla="*/ 297456 h 1288974"/>
              <a:gd name="connsiteX28" fmla="*/ 1101687 w 4406747"/>
              <a:gd name="connsiteY28" fmla="*/ 264405 h 1288974"/>
              <a:gd name="connsiteX29" fmla="*/ 1123720 w 4406747"/>
              <a:gd name="connsiteY29" fmla="*/ 231355 h 1288974"/>
              <a:gd name="connsiteX30" fmla="*/ 1189822 w 4406747"/>
              <a:gd name="connsiteY30" fmla="*/ 187287 h 1288974"/>
              <a:gd name="connsiteX31" fmla="*/ 1222872 w 4406747"/>
              <a:gd name="connsiteY31" fmla="*/ 165253 h 1288974"/>
              <a:gd name="connsiteX32" fmla="*/ 1344058 w 4406747"/>
              <a:gd name="connsiteY32" fmla="*/ 132203 h 1288974"/>
              <a:gd name="connsiteX33" fmla="*/ 1421176 w 4406747"/>
              <a:gd name="connsiteY33" fmla="*/ 154237 h 1288974"/>
              <a:gd name="connsiteX34" fmla="*/ 1487277 w 4406747"/>
              <a:gd name="connsiteY34" fmla="*/ 198304 h 1288974"/>
              <a:gd name="connsiteX35" fmla="*/ 1553378 w 4406747"/>
              <a:gd name="connsiteY35" fmla="*/ 297456 h 1288974"/>
              <a:gd name="connsiteX36" fmla="*/ 1575412 w 4406747"/>
              <a:gd name="connsiteY36" fmla="*/ 330506 h 1288974"/>
              <a:gd name="connsiteX37" fmla="*/ 1597446 w 4406747"/>
              <a:gd name="connsiteY37" fmla="*/ 396608 h 1288974"/>
              <a:gd name="connsiteX38" fmla="*/ 1630496 w 4406747"/>
              <a:gd name="connsiteY38" fmla="*/ 705080 h 1288974"/>
              <a:gd name="connsiteX39" fmla="*/ 1707614 w 4406747"/>
              <a:gd name="connsiteY39" fmla="*/ 782198 h 1288974"/>
              <a:gd name="connsiteX40" fmla="*/ 1740665 w 4406747"/>
              <a:gd name="connsiteY40" fmla="*/ 804232 h 1288974"/>
              <a:gd name="connsiteX41" fmla="*/ 1883884 w 4406747"/>
              <a:gd name="connsiteY41" fmla="*/ 782198 h 1288974"/>
              <a:gd name="connsiteX42" fmla="*/ 2016087 w 4406747"/>
              <a:gd name="connsiteY42" fmla="*/ 672029 h 1288974"/>
              <a:gd name="connsiteX43" fmla="*/ 2060154 w 4406747"/>
              <a:gd name="connsiteY43" fmla="*/ 605928 h 1288974"/>
              <a:gd name="connsiteX44" fmla="*/ 2159306 w 4406747"/>
              <a:gd name="connsiteY44" fmla="*/ 517793 h 1288974"/>
              <a:gd name="connsiteX45" fmla="*/ 2236424 w 4406747"/>
              <a:gd name="connsiteY45" fmla="*/ 462709 h 1288974"/>
              <a:gd name="connsiteX46" fmla="*/ 2302525 w 4406747"/>
              <a:gd name="connsiteY46" fmla="*/ 440675 h 1288974"/>
              <a:gd name="connsiteX47" fmla="*/ 2390660 w 4406747"/>
              <a:gd name="connsiteY47" fmla="*/ 407625 h 1288974"/>
              <a:gd name="connsiteX48" fmla="*/ 2522863 w 4406747"/>
              <a:gd name="connsiteY48" fmla="*/ 418641 h 1288974"/>
              <a:gd name="connsiteX49" fmla="*/ 2588964 w 4406747"/>
              <a:gd name="connsiteY49" fmla="*/ 440675 h 1288974"/>
              <a:gd name="connsiteX50" fmla="*/ 2622014 w 4406747"/>
              <a:gd name="connsiteY50" fmla="*/ 451692 h 1288974"/>
              <a:gd name="connsiteX51" fmla="*/ 2688116 w 4406747"/>
              <a:gd name="connsiteY51" fmla="*/ 506776 h 1288974"/>
              <a:gd name="connsiteX52" fmla="*/ 2732183 w 4406747"/>
              <a:gd name="connsiteY52" fmla="*/ 572878 h 1288974"/>
              <a:gd name="connsiteX53" fmla="*/ 2765234 w 4406747"/>
              <a:gd name="connsiteY53" fmla="*/ 638979 h 1288974"/>
              <a:gd name="connsiteX54" fmla="*/ 2787267 w 4406747"/>
              <a:gd name="connsiteY54" fmla="*/ 705080 h 1288974"/>
              <a:gd name="connsiteX55" fmla="*/ 2798284 w 4406747"/>
              <a:gd name="connsiteY55" fmla="*/ 738131 h 1288974"/>
              <a:gd name="connsiteX56" fmla="*/ 2809301 w 4406747"/>
              <a:gd name="connsiteY56" fmla="*/ 793215 h 1288974"/>
              <a:gd name="connsiteX57" fmla="*/ 2831335 w 4406747"/>
              <a:gd name="connsiteY57" fmla="*/ 859316 h 1288974"/>
              <a:gd name="connsiteX58" fmla="*/ 2864385 w 4406747"/>
              <a:gd name="connsiteY58" fmla="*/ 969485 h 1288974"/>
              <a:gd name="connsiteX59" fmla="*/ 2930487 w 4406747"/>
              <a:gd name="connsiteY59" fmla="*/ 1013552 h 1288974"/>
              <a:gd name="connsiteX60" fmla="*/ 2996588 w 4406747"/>
              <a:gd name="connsiteY60" fmla="*/ 1035586 h 1288974"/>
              <a:gd name="connsiteX61" fmla="*/ 3128790 w 4406747"/>
              <a:gd name="connsiteY61" fmla="*/ 1002535 h 1288974"/>
              <a:gd name="connsiteX62" fmla="*/ 3161841 w 4406747"/>
              <a:gd name="connsiteY62" fmla="*/ 991518 h 1288974"/>
              <a:gd name="connsiteX63" fmla="*/ 3194891 w 4406747"/>
              <a:gd name="connsiteY63" fmla="*/ 969485 h 1288974"/>
              <a:gd name="connsiteX64" fmla="*/ 3283026 w 4406747"/>
              <a:gd name="connsiteY64" fmla="*/ 892367 h 1288974"/>
              <a:gd name="connsiteX65" fmla="*/ 3382178 w 4406747"/>
              <a:gd name="connsiteY65" fmla="*/ 815249 h 1288974"/>
              <a:gd name="connsiteX66" fmla="*/ 3415229 w 4406747"/>
              <a:gd name="connsiteY66" fmla="*/ 793215 h 1288974"/>
              <a:gd name="connsiteX67" fmla="*/ 3503364 w 4406747"/>
              <a:gd name="connsiteY67" fmla="*/ 771181 h 1288974"/>
              <a:gd name="connsiteX68" fmla="*/ 3668617 w 4406747"/>
              <a:gd name="connsiteY68" fmla="*/ 793215 h 1288974"/>
              <a:gd name="connsiteX69" fmla="*/ 3734718 w 4406747"/>
              <a:gd name="connsiteY69" fmla="*/ 804232 h 1288974"/>
              <a:gd name="connsiteX70" fmla="*/ 3800819 w 4406747"/>
              <a:gd name="connsiteY70" fmla="*/ 826265 h 1288974"/>
              <a:gd name="connsiteX71" fmla="*/ 3899971 w 4406747"/>
              <a:gd name="connsiteY71" fmla="*/ 914400 h 1288974"/>
              <a:gd name="connsiteX72" fmla="*/ 3933022 w 4406747"/>
              <a:gd name="connsiteY72" fmla="*/ 980502 h 1288974"/>
              <a:gd name="connsiteX73" fmla="*/ 3955055 w 4406747"/>
              <a:gd name="connsiteY73" fmla="*/ 1013552 h 1288974"/>
              <a:gd name="connsiteX74" fmla="*/ 3966072 w 4406747"/>
              <a:gd name="connsiteY74" fmla="*/ 1046603 h 1288974"/>
              <a:gd name="connsiteX75" fmla="*/ 4010140 w 4406747"/>
              <a:gd name="connsiteY75" fmla="*/ 1112704 h 1288974"/>
              <a:gd name="connsiteX76" fmla="*/ 4065224 w 4406747"/>
              <a:gd name="connsiteY76" fmla="*/ 1211856 h 1288974"/>
              <a:gd name="connsiteX77" fmla="*/ 4120308 w 4406747"/>
              <a:gd name="connsiteY77" fmla="*/ 1266940 h 1288974"/>
              <a:gd name="connsiteX78" fmla="*/ 4186410 w 4406747"/>
              <a:gd name="connsiteY78" fmla="*/ 1288974 h 1288974"/>
              <a:gd name="connsiteX79" fmla="*/ 4296578 w 4406747"/>
              <a:gd name="connsiteY79" fmla="*/ 1266940 h 1288974"/>
              <a:gd name="connsiteX80" fmla="*/ 4362679 w 4406747"/>
              <a:gd name="connsiteY80" fmla="*/ 1233890 h 1288974"/>
              <a:gd name="connsiteX81" fmla="*/ 4406747 w 4406747"/>
              <a:gd name="connsiteY81" fmla="*/ 1211856 h 128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406747" h="1288974">
                <a:moveTo>
                  <a:pt x="0" y="341523"/>
                </a:moveTo>
                <a:cubicBezTo>
                  <a:pt x="3530" y="327404"/>
                  <a:pt x="14132" y="280210"/>
                  <a:pt x="22034" y="264405"/>
                </a:cubicBezTo>
                <a:cubicBezTo>
                  <a:pt x="27955" y="252562"/>
                  <a:pt x="38146" y="243198"/>
                  <a:pt x="44067" y="231355"/>
                </a:cubicBezTo>
                <a:cubicBezTo>
                  <a:pt x="49260" y="220968"/>
                  <a:pt x="49891" y="208691"/>
                  <a:pt x="55084" y="198304"/>
                </a:cubicBezTo>
                <a:cubicBezTo>
                  <a:pt x="61005" y="186461"/>
                  <a:pt x="71196" y="177096"/>
                  <a:pt x="77118" y="165253"/>
                </a:cubicBezTo>
                <a:cubicBezTo>
                  <a:pt x="82311" y="154866"/>
                  <a:pt x="80881" y="141271"/>
                  <a:pt x="88135" y="132203"/>
                </a:cubicBezTo>
                <a:cubicBezTo>
                  <a:pt x="96406" y="121864"/>
                  <a:pt x="110168" y="117514"/>
                  <a:pt x="121185" y="110169"/>
                </a:cubicBezTo>
                <a:cubicBezTo>
                  <a:pt x="146891" y="71610"/>
                  <a:pt x="154235" y="51413"/>
                  <a:pt x="209320" y="33051"/>
                </a:cubicBezTo>
                <a:lnTo>
                  <a:pt x="275422" y="11017"/>
                </a:lnTo>
                <a:lnTo>
                  <a:pt x="308472" y="0"/>
                </a:lnTo>
                <a:cubicBezTo>
                  <a:pt x="346338" y="7573"/>
                  <a:pt x="371319" y="11661"/>
                  <a:pt x="407624" y="22034"/>
                </a:cubicBezTo>
                <a:cubicBezTo>
                  <a:pt x="418790" y="25224"/>
                  <a:pt x="429658" y="29379"/>
                  <a:pt x="440675" y="33051"/>
                </a:cubicBezTo>
                <a:cubicBezTo>
                  <a:pt x="451692" y="40396"/>
                  <a:pt x="464363" y="45723"/>
                  <a:pt x="473725" y="55085"/>
                </a:cubicBezTo>
                <a:cubicBezTo>
                  <a:pt x="499914" y="81274"/>
                  <a:pt x="506883" y="121508"/>
                  <a:pt x="517793" y="154237"/>
                </a:cubicBezTo>
                <a:lnTo>
                  <a:pt x="528810" y="187287"/>
                </a:lnTo>
                <a:cubicBezTo>
                  <a:pt x="532482" y="212993"/>
                  <a:pt x="539826" y="238438"/>
                  <a:pt x="539826" y="264405"/>
                </a:cubicBezTo>
                <a:cubicBezTo>
                  <a:pt x="539826" y="283130"/>
                  <a:pt x="528810" y="300765"/>
                  <a:pt x="528810" y="319490"/>
                </a:cubicBezTo>
                <a:cubicBezTo>
                  <a:pt x="528810" y="368326"/>
                  <a:pt x="537538" y="416142"/>
                  <a:pt x="550843" y="462709"/>
                </a:cubicBezTo>
                <a:cubicBezTo>
                  <a:pt x="554033" y="473875"/>
                  <a:pt x="556667" y="485372"/>
                  <a:pt x="561860" y="495759"/>
                </a:cubicBezTo>
                <a:cubicBezTo>
                  <a:pt x="567782" y="507602"/>
                  <a:pt x="573929" y="520091"/>
                  <a:pt x="583894" y="528810"/>
                </a:cubicBezTo>
                <a:cubicBezTo>
                  <a:pt x="630520" y="569608"/>
                  <a:pt x="637650" y="568763"/>
                  <a:pt x="683046" y="583894"/>
                </a:cubicBezTo>
                <a:cubicBezTo>
                  <a:pt x="734458" y="580222"/>
                  <a:pt x="786054" y="578570"/>
                  <a:pt x="837282" y="572878"/>
                </a:cubicBezTo>
                <a:cubicBezTo>
                  <a:pt x="852330" y="571206"/>
                  <a:pt x="868203" y="569373"/>
                  <a:pt x="881349" y="561861"/>
                </a:cubicBezTo>
                <a:cubicBezTo>
                  <a:pt x="894877" y="554131"/>
                  <a:pt x="904835" y="541108"/>
                  <a:pt x="914400" y="528810"/>
                </a:cubicBezTo>
                <a:cubicBezTo>
                  <a:pt x="930658" y="507907"/>
                  <a:pt x="943778" y="484743"/>
                  <a:pt x="958467" y="462709"/>
                </a:cubicBezTo>
                <a:lnTo>
                  <a:pt x="980501" y="429658"/>
                </a:lnTo>
                <a:cubicBezTo>
                  <a:pt x="987846" y="418641"/>
                  <a:pt x="993173" y="405971"/>
                  <a:pt x="1002535" y="396608"/>
                </a:cubicBezTo>
                <a:cubicBezTo>
                  <a:pt x="1054309" y="344832"/>
                  <a:pt x="1026943" y="376520"/>
                  <a:pt x="1079653" y="297456"/>
                </a:cubicBezTo>
                <a:lnTo>
                  <a:pt x="1101687" y="264405"/>
                </a:lnTo>
                <a:cubicBezTo>
                  <a:pt x="1109031" y="253388"/>
                  <a:pt x="1112703" y="238699"/>
                  <a:pt x="1123720" y="231355"/>
                </a:cubicBezTo>
                <a:lnTo>
                  <a:pt x="1189822" y="187287"/>
                </a:lnTo>
                <a:cubicBezTo>
                  <a:pt x="1200839" y="179942"/>
                  <a:pt x="1210311" y="169440"/>
                  <a:pt x="1222872" y="165253"/>
                </a:cubicBezTo>
                <a:cubicBezTo>
                  <a:pt x="1306737" y="137299"/>
                  <a:pt x="1266199" y="147775"/>
                  <a:pt x="1344058" y="132203"/>
                </a:cubicBezTo>
                <a:cubicBezTo>
                  <a:pt x="1354430" y="134796"/>
                  <a:pt x="1408245" y="147053"/>
                  <a:pt x="1421176" y="154237"/>
                </a:cubicBezTo>
                <a:cubicBezTo>
                  <a:pt x="1444325" y="167097"/>
                  <a:pt x="1487277" y="198304"/>
                  <a:pt x="1487277" y="198304"/>
                </a:cubicBezTo>
                <a:lnTo>
                  <a:pt x="1553378" y="297456"/>
                </a:lnTo>
                <a:lnTo>
                  <a:pt x="1575412" y="330506"/>
                </a:lnTo>
                <a:cubicBezTo>
                  <a:pt x="1582757" y="352540"/>
                  <a:pt x="1596286" y="373411"/>
                  <a:pt x="1597446" y="396608"/>
                </a:cubicBezTo>
                <a:cubicBezTo>
                  <a:pt x="1604279" y="533274"/>
                  <a:pt x="1592974" y="592513"/>
                  <a:pt x="1630496" y="705080"/>
                </a:cubicBezTo>
                <a:cubicBezTo>
                  <a:pt x="1649887" y="763253"/>
                  <a:pt x="1631850" y="731689"/>
                  <a:pt x="1707614" y="782198"/>
                </a:cubicBezTo>
                <a:lnTo>
                  <a:pt x="1740665" y="804232"/>
                </a:lnTo>
                <a:cubicBezTo>
                  <a:pt x="1747100" y="803517"/>
                  <a:pt x="1856623" y="795829"/>
                  <a:pt x="1883884" y="782198"/>
                </a:cubicBezTo>
                <a:cubicBezTo>
                  <a:pt x="1924531" y="761875"/>
                  <a:pt x="1991722" y="708577"/>
                  <a:pt x="2016087" y="672029"/>
                </a:cubicBezTo>
                <a:cubicBezTo>
                  <a:pt x="2030776" y="649995"/>
                  <a:pt x="2041429" y="624653"/>
                  <a:pt x="2060154" y="605928"/>
                </a:cubicBezTo>
                <a:cubicBezTo>
                  <a:pt x="2158748" y="507334"/>
                  <a:pt x="2090499" y="566940"/>
                  <a:pt x="2159306" y="517793"/>
                </a:cubicBezTo>
                <a:cubicBezTo>
                  <a:pt x="2166008" y="513006"/>
                  <a:pt x="2222679" y="468818"/>
                  <a:pt x="2236424" y="462709"/>
                </a:cubicBezTo>
                <a:cubicBezTo>
                  <a:pt x="2257648" y="453276"/>
                  <a:pt x="2281751" y="451062"/>
                  <a:pt x="2302525" y="440675"/>
                </a:cubicBezTo>
                <a:cubicBezTo>
                  <a:pt x="2360136" y="411870"/>
                  <a:pt x="2330660" y="422624"/>
                  <a:pt x="2390660" y="407625"/>
                </a:cubicBezTo>
                <a:cubicBezTo>
                  <a:pt x="2434728" y="411297"/>
                  <a:pt x="2479244" y="411371"/>
                  <a:pt x="2522863" y="418641"/>
                </a:cubicBezTo>
                <a:cubicBezTo>
                  <a:pt x="2545773" y="422459"/>
                  <a:pt x="2566930" y="433330"/>
                  <a:pt x="2588964" y="440675"/>
                </a:cubicBezTo>
                <a:cubicBezTo>
                  <a:pt x="2599981" y="444347"/>
                  <a:pt x="2612352" y="445250"/>
                  <a:pt x="2622014" y="451692"/>
                </a:cubicBezTo>
                <a:cubicBezTo>
                  <a:pt x="2651390" y="471276"/>
                  <a:pt x="2665280" y="477415"/>
                  <a:pt x="2688116" y="506776"/>
                </a:cubicBezTo>
                <a:cubicBezTo>
                  <a:pt x="2704374" y="527679"/>
                  <a:pt x="2723809" y="547756"/>
                  <a:pt x="2732183" y="572878"/>
                </a:cubicBezTo>
                <a:cubicBezTo>
                  <a:pt x="2747387" y="618489"/>
                  <a:pt x="2736758" y="596266"/>
                  <a:pt x="2765234" y="638979"/>
                </a:cubicBezTo>
                <a:lnTo>
                  <a:pt x="2787267" y="705080"/>
                </a:lnTo>
                <a:cubicBezTo>
                  <a:pt x="2790939" y="716097"/>
                  <a:pt x="2796006" y="726744"/>
                  <a:pt x="2798284" y="738131"/>
                </a:cubicBezTo>
                <a:cubicBezTo>
                  <a:pt x="2801956" y="756492"/>
                  <a:pt x="2804374" y="775150"/>
                  <a:pt x="2809301" y="793215"/>
                </a:cubicBezTo>
                <a:cubicBezTo>
                  <a:pt x="2815412" y="815622"/>
                  <a:pt x="2825702" y="836784"/>
                  <a:pt x="2831335" y="859316"/>
                </a:cubicBezTo>
                <a:cubicBezTo>
                  <a:pt x="2835745" y="876955"/>
                  <a:pt x="2856339" y="964121"/>
                  <a:pt x="2864385" y="969485"/>
                </a:cubicBezTo>
                <a:cubicBezTo>
                  <a:pt x="2886419" y="984174"/>
                  <a:pt x="2905365" y="1005178"/>
                  <a:pt x="2930487" y="1013552"/>
                </a:cubicBezTo>
                <a:lnTo>
                  <a:pt x="2996588" y="1035586"/>
                </a:lnTo>
                <a:cubicBezTo>
                  <a:pt x="3085599" y="1020751"/>
                  <a:pt x="3041497" y="1031633"/>
                  <a:pt x="3128790" y="1002535"/>
                </a:cubicBezTo>
                <a:cubicBezTo>
                  <a:pt x="3139807" y="998863"/>
                  <a:pt x="3152178" y="997960"/>
                  <a:pt x="3161841" y="991518"/>
                </a:cubicBezTo>
                <a:lnTo>
                  <a:pt x="3194891" y="969485"/>
                </a:lnTo>
                <a:cubicBezTo>
                  <a:pt x="3257321" y="875840"/>
                  <a:pt x="3154495" y="1020898"/>
                  <a:pt x="3283026" y="892367"/>
                </a:cubicBezTo>
                <a:cubicBezTo>
                  <a:pt x="3334802" y="840591"/>
                  <a:pt x="3303113" y="867959"/>
                  <a:pt x="3382178" y="815249"/>
                </a:cubicBezTo>
                <a:cubicBezTo>
                  <a:pt x="3393195" y="807904"/>
                  <a:pt x="3402668" y="797402"/>
                  <a:pt x="3415229" y="793215"/>
                </a:cubicBezTo>
                <a:cubicBezTo>
                  <a:pt x="3466043" y="776276"/>
                  <a:pt x="3436892" y="784475"/>
                  <a:pt x="3503364" y="771181"/>
                </a:cubicBezTo>
                <a:cubicBezTo>
                  <a:pt x="3742046" y="792880"/>
                  <a:pt x="3546966" y="768885"/>
                  <a:pt x="3668617" y="793215"/>
                </a:cubicBezTo>
                <a:cubicBezTo>
                  <a:pt x="3690521" y="797596"/>
                  <a:pt x="3713047" y="798814"/>
                  <a:pt x="3734718" y="804232"/>
                </a:cubicBezTo>
                <a:cubicBezTo>
                  <a:pt x="3757250" y="809865"/>
                  <a:pt x="3800819" y="826265"/>
                  <a:pt x="3800819" y="826265"/>
                </a:cubicBezTo>
                <a:cubicBezTo>
                  <a:pt x="3876282" y="901730"/>
                  <a:pt x="3840992" y="875083"/>
                  <a:pt x="3899971" y="914400"/>
                </a:cubicBezTo>
                <a:cubicBezTo>
                  <a:pt x="3963114" y="1009115"/>
                  <a:pt x="3887412" y="889282"/>
                  <a:pt x="3933022" y="980502"/>
                </a:cubicBezTo>
                <a:cubicBezTo>
                  <a:pt x="3938943" y="992345"/>
                  <a:pt x="3949134" y="1001709"/>
                  <a:pt x="3955055" y="1013552"/>
                </a:cubicBezTo>
                <a:cubicBezTo>
                  <a:pt x="3960248" y="1023939"/>
                  <a:pt x="3960432" y="1036451"/>
                  <a:pt x="3966072" y="1046603"/>
                </a:cubicBezTo>
                <a:cubicBezTo>
                  <a:pt x="3978933" y="1069752"/>
                  <a:pt x="4001766" y="1087582"/>
                  <a:pt x="4010140" y="1112704"/>
                </a:cubicBezTo>
                <a:cubicBezTo>
                  <a:pt x="4029531" y="1170876"/>
                  <a:pt x="4014716" y="1136094"/>
                  <a:pt x="4065224" y="1211856"/>
                </a:cubicBezTo>
                <a:cubicBezTo>
                  <a:pt x="4085324" y="1242005"/>
                  <a:pt x="4085520" y="1251479"/>
                  <a:pt x="4120308" y="1266940"/>
                </a:cubicBezTo>
                <a:cubicBezTo>
                  <a:pt x="4141532" y="1276373"/>
                  <a:pt x="4186410" y="1288974"/>
                  <a:pt x="4186410" y="1288974"/>
                </a:cubicBezTo>
                <a:cubicBezTo>
                  <a:pt x="4214831" y="1284914"/>
                  <a:pt x="4265812" y="1282323"/>
                  <a:pt x="4296578" y="1266940"/>
                </a:cubicBezTo>
                <a:cubicBezTo>
                  <a:pt x="4381995" y="1224231"/>
                  <a:pt x="4279615" y="1261576"/>
                  <a:pt x="4362679" y="1233890"/>
                </a:cubicBezTo>
                <a:cubicBezTo>
                  <a:pt x="4398786" y="1209819"/>
                  <a:pt x="4382489" y="1211856"/>
                  <a:pt x="4406747" y="1211856"/>
                </a:cubicBezTo>
              </a:path>
            </a:pathLst>
          </a:cu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838200" y="2286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810000" y="2362200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2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62800" y="2743200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3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77000" y="5715000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6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15000" y="4038600"/>
            <a:ext cx="68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b="1" dirty="0" smtClean="0">
              <a:solidFill>
                <a:prstClr val="black"/>
              </a:solidFill>
            </a:endParaRPr>
          </a:p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5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00200" y="5181600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4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445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Какая  линия лишняя?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2057400"/>
            <a:ext cx="8839200" cy="33528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2895600" y="3733800"/>
            <a:ext cx="33528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2896394" y="3733006"/>
            <a:ext cx="33528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5182394" y="3733006"/>
            <a:ext cx="33528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610394" y="3733006"/>
            <a:ext cx="33528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0" y="3657600"/>
            <a:ext cx="2133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94" y="3656806"/>
            <a:ext cx="21336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2628900" y="3314700"/>
            <a:ext cx="1676400" cy="114300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010400" y="3886200"/>
            <a:ext cx="1751012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953000" y="3886200"/>
            <a:ext cx="144621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286500" y="3924300"/>
            <a:ext cx="229394" cy="7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839494" y="3923506"/>
            <a:ext cx="228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445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Проверка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2057400"/>
            <a:ext cx="8839200" cy="33528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2895600" y="3733800"/>
            <a:ext cx="33528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2896394" y="3733006"/>
            <a:ext cx="33528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5182394" y="3733006"/>
            <a:ext cx="33528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610394" y="3733006"/>
            <a:ext cx="33528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0" y="3657600"/>
            <a:ext cx="2133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94" y="3656806"/>
            <a:ext cx="21336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2628900" y="3314700"/>
            <a:ext cx="1676400" cy="114300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010400" y="3886200"/>
            <a:ext cx="1751012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953000" y="3886200"/>
            <a:ext cx="144621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286500" y="3924300"/>
            <a:ext cx="229394" cy="7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762500" y="3924300"/>
            <a:ext cx="228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Какая  линия лишняя?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1                     2                       3                     4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905000"/>
            <a:ext cx="8686800" cy="3352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2743994" y="3580606"/>
            <a:ext cx="33528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610394" y="3580606"/>
            <a:ext cx="33528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4953794" y="3580606"/>
            <a:ext cx="33528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457200" y="2514600"/>
            <a:ext cx="1676400" cy="2286000"/>
          </a:xfrm>
          <a:custGeom>
            <a:avLst/>
            <a:gdLst>
              <a:gd name="connsiteX0" fmla="*/ 52565 w 1337080"/>
              <a:gd name="connsiteY0" fmla="*/ 2471057 h 2471057"/>
              <a:gd name="connsiteX1" fmla="*/ 30794 w 1337080"/>
              <a:gd name="connsiteY1" fmla="*/ 2438400 h 2471057"/>
              <a:gd name="connsiteX2" fmla="*/ 9022 w 1337080"/>
              <a:gd name="connsiteY2" fmla="*/ 2362200 h 2471057"/>
              <a:gd name="connsiteX3" fmla="*/ 41680 w 1337080"/>
              <a:gd name="connsiteY3" fmla="*/ 2209800 h 2471057"/>
              <a:gd name="connsiteX4" fmla="*/ 96108 w 1337080"/>
              <a:gd name="connsiteY4" fmla="*/ 2166257 h 2471057"/>
              <a:gd name="connsiteX5" fmla="*/ 139651 w 1337080"/>
              <a:gd name="connsiteY5" fmla="*/ 2122714 h 2471057"/>
              <a:gd name="connsiteX6" fmla="*/ 172308 w 1337080"/>
              <a:gd name="connsiteY6" fmla="*/ 2100943 h 2471057"/>
              <a:gd name="connsiteX7" fmla="*/ 194080 w 1337080"/>
              <a:gd name="connsiteY7" fmla="*/ 2079171 h 2471057"/>
              <a:gd name="connsiteX8" fmla="*/ 259394 w 1337080"/>
              <a:gd name="connsiteY8" fmla="*/ 2057400 h 2471057"/>
              <a:gd name="connsiteX9" fmla="*/ 292051 w 1337080"/>
              <a:gd name="connsiteY9" fmla="*/ 2046514 h 2471057"/>
              <a:gd name="connsiteX10" fmla="*/ 324708 w 1337080"/>
              <a:gd name="connsiteY10" fmla="*/ 2035628 h 2471057"/>
              <a:gd name="connsiteX11" fmla="*/ 346480 w 1337080"/>
              <a:gd name="connsiteY11" fmla="*/ 2013857 h 2471057"/>
              <a:gd name="connsiteX12" fmla="*/ 411794 w 1337080"/>
              <a:gd name="connsiteY12" fmla="*/ 1992086 h 2471057"/>
              <a:gd name="connsiteX13" fmla="*/ 455337 w 1337080"/>
              <a:gd name="connsiteY13" fmla="*/ 1948543 h 2471057"/>
              <a:gd name="connsiteX14" fmla="*/ 520651 w 1337080"/>
              <a:gd name="connsiteY14" fmla="*/ 1926771 h 2471057"/>
              <a:gd name="connsiteX15" fmla="*/ 553308 w 1337080"/>
              <a:gd name="connsiteY15" fmla="*/ 1905000 h 2471057"/>
              <a:gd name="connsiteX16" fmla="*/ 596851 w 1337080"/>
              <a:gd name="connsiteY16" fmla="*/ 1850571 h 2471057"/>
              <a:gd name="connsiteX17" fmla="*/ 607737 w 1337080"/>
              <a:gd name="connsiteY17" fmla="*/ 1817914 h 2471057"/>
              <a:gd name="connsiteX18" fmla="*/ 575080 w 1337080"/>
              <a:gd name="connsiteY18" fmla="*/ 1698171 h 2471057"/>
              <a:gd name="connsiteX19" fmla="*/ 542422 w 1337080"/>
              <a:gd name="connsiteY19" fmla="*/ 1676400 h 2471057"/>
              <a:gd name="connsiteX20" fmla="*/ 477108 w 1337080"/>
              <a:gd name="connsiteY20" fmla="*/ 1654628 h 2471057"/>
              <a:gd name="connsiteX21" fmla="*/ 444451 w 1337080"/>
              <a:gd name="connsiteY21" fmla="*/ 1643743 h 2471057"/>
              <a:gd name="connsiteX22" fmla="*/ 411794 w 1337080"/>
              <a:gd name="connsiteY22" fmla="*/ 1621971 h 2471057"/>
              <a:gd name="connsiteX23" fmla="*/ 390022 w 1337080"/>
              <a:gd name="connsiteY23" fmla="*/ 1556657 h 2471057"/>
              <a:gd name="connsiteX24" fmla="*/ 368251 w 1337080"/>
              <a:gd name="connsiteY24" fmla="*/ 1524000 h 2471057"/>
              <a:gd name="connsiteX25" fmla="*/ 346480 w 1337080"/>
              <a:gd name="connsiteY25" fmla="*/ 1447800 h 2471057"/>
              <a:gd name="connsiteX26" fmla="*/ 335594 w 1337080"/>
              <a:gd name="connsiteY26" fmla="*/ 1404257 h 2471057"/>
              <a:gd name="connsiteX27" fmla="*/ 357365 w 1337080"/>
              <a:gd name="connsiteY27" fmla="*/ 1273628 h 2471057"/>
              <a:gd name="connsiteX28" fmla="*/ 379137 w 1337080"/>
              <a:gd name="connsiteY28" fmla="*/ 1240971 h 2471057"/>
              <a:gd name="connsiteX29" fmla="*/ 444451 w 1337080"/>
              <a:gd name="connsiteY29" fmla="*/ 1219200 h 2471057"/>
              <a:gd name="connsiteX30" fmla="*/ 596851 w 1337080"/>
              <a:gd name="connsiteY30" fmla="*/ 1197428 h 2471057"/>
              <a:gd name="connsiteX31" fmla="*/ 694822 w 1337080"/>
              <a:gd name="connsiteY31" fmla="*/ 1219200 h 2471057"/>
              <a:gd name="connsiteX32" fmla="*/ 781908 w 1337080"/>
              <a:gd name="connsiteY32" fmla="*/ 1208314 h 2471057"/>
              <a:gd name="connsiteX33" fmla="*/ 825451 w 1337080"/>
              <a:gd name="connsiteY33" fmla="*/ 1164771 h 2471057"/>
              <a:gd name="connsiteX34" fmla="*/ 858108 w 1337080"/>
              <a:gd name="connsiteY34" fmla="*/ 1132114 h 2471057"/>
              <a:gd name="connsiteX35" fmla="*/ 868994 w 1337080"/>
              <a:gd name="connsiteY35" fmla="*/ 1088571 h 2471057"/>
              <a:gd name="connsiteX36" fmla="*/ 890765 w 1337080"/>
              <a:gd name="connsiteY36" fmla="*/ 1023257 h 2471057"/>
              <a:gd name="connsiteX37" fmla="*/ 879880 w 1337080"/>
              <a:gd name="connsiteY37" fmla="*/ 914400 h 2471057"/>
              <a:gd name="connsiteX38" fmla="*/ 858108 w 1337080"/>
              <a:gd name="connsiteY38" fmla="*/ 849086 h 2471057"/>
              <a:gd name="connsiteX39" fmla="*/ 847222 w 1337080"/>
              <a:gd name="connsiteY39" fmla="*/ 816428 h 2471057"/>
              <a:gd name="connsiteX40" fmla="*/ 825451 w 1337080"/>
              <a:gd name="connsiteY40" fmla="*/ 783771 h 2471057"/>
              <a:gd name="connsiteX41" fmla="*/ 792794 w 1337080"/>
              <a:gd name="connsiteY41" fmla="*/ 664028 h 2471057"/>
              <a:gd name="connsiteX42" fmla="*/ 814565 w 1337080"/>
              <a:gd name="connsiteY42" fmla="*/ 533400 h 2471057"/>
              <a:gd name="connsiteX43" fmla="*/ 858108 w 1337080"/>
              <a:gd name="connsiteY43" fmla="*/ 478971 h 2471057"/>
              <a:gd name="connsiteX44" fmla="*/ 934308 w 1337080"/>
              <a:gd name="connsiteY44" fmla="*/ 468086 h 2471057"/>
              <a:gd name="connsiteX45" fmla="*/ 1032280 w 1337080"/>
              <a:gd name="connsiteY45" fmla="*/ 457200 h 2471057"/>
              <a:gd name="connsiteX46" fmla="*/ 1097594 w 1337080"/>
              <a:gd name="connsiteY46" fmla="*/ 435428 h 2471057"/>
              <a:gd name="connsiteX47" fmla="*/ 1184680 w 1337080"/>
              <a:gd name="connsiteY47" fmla="*/ 370114 h 2471057"/>
              <a:gd name="connsiteX48" fmla="*/ 1228222 w 1337080"/>
              <a:gd name="connsiteY48" fmla="*/ 304800 h 2471057"/>
              <a:gd name="connsiteX49" fmla="*/ 1249994 w 1337080"/>
              <a:gd name="connsiteY49" fmla="*/ 239486 h 2471057"/>
              <a:gd name="connsiteX50" fmla="*/ 1249994 w 1337080"/>
              <a:gd name="connsiteY50" fmla="*/ 54428 h 2471057"/>
              <a:gd name="connsiteX51" fmla="*/ 1271765 w 1337080"/>
              <a:gd name="connsiteY51" fmla="*/ 21771 h 2471057"/>
              <a:gd name="connsiteX52" fmla="*/ 1337080 w 1337080"/>
              <a:gd name="connsiteY52" fmla="*/ 0 h 24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337080" h="2471057">
                <a:moveTo>
                  <a:pt x="52565" y="2471057"/>
                </a:moveTo>
                <a:cubicBezTo>
                  <a:pt x="45308" y="2460171"/>
                  <a:pt x="36645" y="2450102"/>
                  <a:pt x="30794" y="2438400"/>
                </a:cubicBezTo>
                <a:cubicBezTo>
                  <a:pt x="22985" y="2422782"/>
                  <a:pt x="12510" y="2376153"/>
                  <a:pt x="9022" y="2362200"/>
                </a:cubicBezTo>
                <a:cubicBezTo>
                  <a:pt x="11456" y="2342731"/>
                  <a:pt x="19520" y="2231961"/>
                  <a:pt x="41680" y="2209800"/>
                </a:cubicBezTo>
                <a:cubicBezTo>
                  <a:pt x="115778" y="2135698"/>
                  <a:pt x="0" y="2248635"/>
                  <a:pt x="96108" y="2166257"/>
                </a:cubicBezTo>
                <a:cubicBezTo>
                  <a:pt x="111693" y="2152899"/>
                  <a:pt x="122572" y="2134100"/>
                  <a:pt x="139651" y="2122714"/>
                </a:cubicBezTo>
                <a:cubicBezTo>
                  <a:pt x="150537" y="2115457"/>
                  <a:pt x="162092" y="2109116"/>
                  <a:pt x="172308" y="2100943"/>
                </a:cubicBezTo>
                <a:cubicBezTo>
                  <a:pt x="180322" y="2094532"/>
                  <a:pt x="184900" y="2083761"/>
                  <a:pt x="194080" y="2079171"/>
                </a:cubicBezTo>
                <a:cubicBezTo>
                  <a:pt x="214606" y="2068908"/>
                  <a:pt x="237623" y="2064657"/>
                  <a:pt x="259394" y="2057400"/>
                </a:cubicBezTo>
                <a:lnTo>
                  <a:pt x="292051" y="2046514"/>
                </a:lnTo>
                <a:lnTo>
                  <a:pt x="324708" y="2035628"/>
                </a:lnTo>
                <a:cubicBezTo>
                  <a:pt x="331965" y="2028371"/>
                  <a:pt x="337300" y="2018447"/>
                  <a:pt x="346480" y="2013857"/>
                </a:cubicBezTo>
                <a:cubicBezTo>
                  <a:pt x="367006" y="2003594"/>
                  <a:pt x="411794" y="1992086"/>
                  <a:pt x="411794" y="1992086"/>
                </a:cubicBezTo>
                <a:cubicBezTo>
                  <a:pt x="426308" y="1977572"/>
                  <a:pt x="435864" y="1955034"/>
                  <a:pt x="455337" y="1948543"/>
                </a:cubicBezTo>
                <a:cubicBezTo>
                  <a:pt x="477108" y="1941286"/>
                  <a:pt x="501556" y="1939501"/>
                  <a:pt x="520651" y="1926771"/>
                </a:cubicBezTo>
                <a:cubicBezTo>
                  <a:pt x="531537" y="1919514"/>
                  <a:pt x="543092" y="1913173"/>
                  <a:pt x="553308" y="1905000"/>
                </a:cubicBezTo>
                <a:cubicBezTo>
                  <a:pt x="570184" y="1891500"/>
                  <a:pt x="587421" y="1869432"/>
                  <a:pt x="596851" y="1850571"/>
                </a:cubicBezTo>
                <a:cubicBezTo>
                  <a:pt x="601983" y="1840308"/>
                  <a:pt x="604108" y="1828800"/>
                  <a:pt x="607737" y="1817914"/>
                </a:cubicBezTo>
                <a:cubicBezTo>
                  <a:pt x="601298" y="1766403"/>
                  <a:pt x="610364" y="1733454"/>
                  <a:pt x="575080" y="1698171"/>
                </a:cubicBezTo>
                <a:cubicBezTo>
                  <a:pt x="565829" y="1688920"/>
                  <a:pt x="554378" y="1681714"/>
                  <a:pt x="542422" y="1676400"/>
                </a:cubicBezTo>
                <a:cubicBezTo>
                  <a:pt x="521451" y="1667080"/>
                  <a:pt x="498879" y="1661885"/>
                  <a:pt x="477108" y="1654628"/>
                </a:cubicBezTo>
                <a:lnTo>
                  <a:pt x="444451" y="1643743"/>
                </a:lnTo>
                <a:cubicBezTo>
                  <a:pt x="433565" y="1636486"/>
                  <a:pt x="418728" y="1633065"/>
                  <a:pt x="411794" y="1621971"/>
                </a:cubicBezTo>
                <a:cubicBezTo>
                  <a:pt x="399631" y="1602510"/>
                  <a:pt x="402752" y="1575752"/>
                  <a:pt x="390022" y="1556657"/>
                </a:cubicBezTo>
                <a:lnTo>
                  <a:pt x="368251" y="1524000"/>
                </a:lnTo>
                <a:cubicBezTo>
                  <a:pt x="334219" y="1387876"/>
                  <a:pt x="377713" y="1557118"/>
                  <a:pt x="346480" y="1447800"/>
                </a:cubicBezTo>
                <a:cubicBezTo>
                  <a:pt x="342370" y="1433415"/>
                  <a:pt x="339223" y="1418771"/>
                  <a:pt x="335594" y="1404257"/>
                </a:cubicBezTo>
                <a:cubicBezTo>
                  <a:pt x="339042" y="1373228"/>
                  <a:pt x="339130" y="1310098"/>
                  <a:pt x="357365" y="1273628"/>
                </a:cubicBezTo>
                <a:cubicBezTo>
                  <a:pt x="363216" y="1261926"/>
                  <a:pt x="368043" y="1247905"/>
                  <a:pt x="379137" y="1240971"/>
                </a:cubicBezTo>
                <a:cubicBezTo>
                  <a:pt x="398598" y="1228808"/>
                  <a:pt x="422680" y="1226457"/>
                  <a:pt x="444451" y="1219200"/>
                </a:cubicBezTo>
                <a:cubicBezTo>
                  <a:pt x="515133" y="1195639"/>
                  <a:pt x="465670" y="1209354"/>
                  <a:pt x="596851" y="1197428"/>
                </a:cubicBezTo>
                <a:cubicBezTo>
                  <a:pt x="613643" y="1201626"/>
                  <a:pt x="681003" y="1219200"/>
                  <a:pt x="694822" y="1219200"/>
                </a:cubicBezTo>
                <a:cubicBezTo>
                  <a:pt x="724077" y="1219200"/>
                  <a:pt x="752879" y="1211943"/>
                  <a:pt x="781908" y="1208314"/>
                </a:cubicBezTo>
                <a:lnTo>
                  <a:pt x="825451" y="1164771"/>
                </a:lnTo>
                <a:lnTo>
                  <a:pt x="858108" y="1132114"/>
                </a:lnTo>
                <a:cubicBezTo>
                  <a:pt x="861737" y="1117600"/>
                  <a:pt x="864695" y="1102901"/>
                  <a:pt x="868994" y="1088571"/>
                </a:cubicBezTo>
                <a:cubicBezTo>
                  <a:pt x="875588" y="1066590"/>
                  <a:pt x="890765" y="1023257"/>
                  <a:pt x="890765" y="1023257"/>
                </a:cubicBezTo>
                <a:cubicBezTo>
                  <a:pt x="887137" y="986971"/>
                  <a:pt x="886600" y="950242"/>
                  <a:pt x="879880" y="914400"/>
                </a:cubicBezTo>
                <a:cubicBezTo>
                  <a:pt x="875651" y="891844"/>
                  <a:pt x="865365" y="870857"/>
                  <a:pt x="858108" y="849086"/>
                </a:cubicBezTo>
                <a:cubicBezTo>
                  <a:pt x="854479" y="838200"/>
                  <a:pt x="853587" y="825976"/>
                  <a:pt x="847222" y="816428"/>
                </a:cubicBezTo>
                <a:cubicBezTo>
                  <a:pt x="839965" y="805542"/>
                  <a:pt x="830764" y="795726"/>
                  <a:pt x="825451" y="783771"/>
                </a:cubicBezTo>
                <a:cubicBezTo>
                  <a:pt x="805363" y="738572"/>
                  <a:pt x="802107" y="710591"/>
                  <a:pt x="792794" y="664028"/>
                </a:cubicBezTo>
                <a:cubicBezTo>
                  <a:pt x="801627" y="593363"/>
                  <a:pt x="798584" y="589335"/>
                  <a:pt x="814565" y="533400"/>
                </a:cubicBezTo>
                <a:cubicBezTo>
                  <a:pt x="822999" y="503881"/>
                  <a:pt x="823417" y="489378"/>
                  <a:pt x="858108" y="478971"/>
                </a:cubicBezTo>
                <a:cubicBezTo>
                  <a:pt x="882684" y="471598"/>
                  <a:pt x="908848" y="471268"/>
                  <a:pt x="934308" y="468086"/>
                </a:cubicBezTo>
                <a:cubicBezTo>
                  <a:pt x="966913" y="464011"/>
                  <a:pt x="999623" y="460829"/>
                  <a:pt x="1032280" y="457200"/>
                </a:cubicBezTo>
                <a:cubicBezTo>
                  <a:pt x="1054051" y="449943"/>
                  <a:pt x="1078499" y="448158"/>
                  <a:pt x="1097594" y="435428"/>
                </a:cubicBezTo>
                <a:cubicBezTo>
                  <a:pt x="1120110" y="420418"/>
                  <a:pt x="1164543" y="396964"/>
                  <a:pt x="1184680" y="370114"/>
                </a:cubicBezTo>
                <a:cubicBezTo>
                  <a:pt x="1200379" y="349181"/>
                  <a:pt x="1219947" y="329623"/>
                  <a:pt x="1228222" y="304800"/>
                </a:cubicBezTo>
                <a:lnTo>
                  <a:pt x="1249994" y="239486"/>
                </a:lnTo>
                <a:cubicBezTo>
                  <a:pt x="1242825" y="167799"/>
                  <a:pt x="1229539" y="122612"/>
                  <a:pt x="1249994" y="54428"/>
                </a:cubicBezTo>
                <a:cubicBezTo>
                  <a:pt x="1253753" y="41897"/>
                  <a:pt x="1260671" y="28705"/>
                  <a:pt x="1271765" y="21771"/>
                </a:cubicBezTo>
                <a:cubicBezTo>
                  <a:pt x="1291226" y="9608"/>
                  <a:pt x="1337080" y="0"/>
                  <a:pt x="1337080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514600" y="2558142"/>
            <a:ext cx="1600200" cy="2318657"/>
          </a:xfrm>
          <a:custGeom>
            <a:avLst/>
            <a:gdLst>
              <a:gd name="connsiteX0" fmla="*/ 250371 w 1368541"/>
              <a:gd name="connsiteY0" fmla="*/ 206828 h 1676400"/>
              <a:gd name="connsiteX1" fmla="*/ 195942 w 1368541"/>
              <a:gd name="connsiteY1" fmla="*/ 217714 h 1676400"/>
              <a:gd name="connsiteX2" fmla="*/ 130628 w 1368541"/>
              <a:gd name="connsiteY2" fmla="*/ 239486 h 1676400"/>
              <a:gd name="connsiteX3" fmla="*/ 108857 w 1368541"/>
              <a:gd name="connsiteY3" fmla="*/ 272143 h 1676400"/>
              <a:gd name="connsiteX4" fmla="*/ 87085 w 1368541"/>
              <a:gd name="connsiteY4" fmla="*/ 293914 h 1676400"/>
              <a:gd name="connsiteX5" fmla="*/ 76200 w 1368541"/>
              <a:gd name="connsiteY5" fmla="*/ 326571 h 1676400"/>
              <a:gd name="connsiteX6" fmla="*/ 87085 w 1368541"/>
              <a:gd name="connsiteY6" fmla="*/ 402771 h 1676400"/>
              <a:gd name="connsiteX7" fmla="*/ 97971 w 1368541"/>
              <a:gd name="connsiteY7" fmla="*/ 435428 h 1676400"/>
              <a:gd name="connsiteX8" fmla="*/ 163285 w 1368541"/>
              <a:gd name="connsiteY8" fmla="*/ 457200 h 1676400"/>
              <a:gd name="connsiteX9" fmla="*/ 185057 w 1368541"/>
              <a:gd name="connsiteY9" fmla="*/ 478971 h 1676400"/>
              <a:gd name="connsiteX10" fmla="*/ 206828 w 1368541"/>
              <a:gd name="connsiteY10" fmla="*/ 544286 h 1676400"/>
              <a:gd name="connsiteX11" fmla="*/ 185057 w 1368541"/>
              <a:gd name="connsiteY11" fmla="*/ 576943 h 1676400"/>
              <a:gd name="connsiteX12" fmla="*/ 174171 w 1368541"/>
              <a:gd name="connsiteY12" fmla="*/ 609600 h 1676400"/>
              <a:gd name="connsiteX13" fmla="*/ 108857 w 1368541"/>
              <a:gd name="connsiteY13" fmla="*/ 696686 h 1676400"/>
              <a:gd name="connsiteX14" fmla="*/ 76200 w 1368541"/>
              <a:gd name="connsiteY14" fmla="*/ 762000 h 1676400"/>
              <a:gd name="connsiteX15" fmla="*/ 43542 w 1368541"/>
              <a:gd name="connsiteY15" fmla="*/ 816428 h 1676400"/>
              <a:gd name="connsiteX16" fmla="*/ 10885 w 1368541"/>
              <a:gd name="connsiteY16" fmla="*/ 914400 h 1676400"/>
              <a:gd name="connsiteX17" fmla="*/ 0 w 1368541"/>
              <a:gd name="connsiteY17" fmla="*/ 947057 h 1676400"/>
              <a:gd name="connsiteX18" fmla="*/ 32657 w 1368541"/>
              <a:gd name="connsiteY18" fmla="*/ 1143000 h 1676400"/>
              <a:gd name="connsiteX19" fmla="*/ 76200 w 1368541"/>
              <a:gd name="connsiteY19" fmla="*/ 1197428 h 1676400"/>
              <a:gd name="connsiteX20" fmla="*/ 108857 w 1368541"/>
              <a:gd name="connsiteY20" fmla="*/ 1208314 h 1676400"/>
              <a:gd name="connsiteX21" fmla="*/ 293914 w 1368541"/>
              <a:gd name="connsiteY21" fmla="*/ 1208314 h 1676400"/>
              <a:gd name="connsiteX22" fmla="*/ 315685 w 1368541"/>
              <a:gd name="connsiteY22" fmla="*/ 1230086 h 1676400"/>
              <a:gd name="connsiteX23" fmla="*/ 315685 w 1368541"/>
              <a:gd name="connsiteY23" fmla="*/ 1382486 h 1676400"/>
              <a:gd name="connsiteX24" fmla="*/ 348342 w 1368541"/>
              <a:gd name="connsiteY24" fmla="*/ 1556657 h 1676400"/>
              <a:gd name="connsiteX25" fmla="*/ 359228 w 1368541"/>
              <a:gd name="connsiteY25" fmla="*/ 1589314 h 1676400"/>
              <a:gd name="connsiteX26" fmla="*/ 413657 w 1368541"/>
              <a:gd name="connsiteY26" fmla="*/ 1643743 h 1676400"/>
              <a:gd name="connsiteX27" fmla="*/ 478971 w 1368541"/>
              <a:gd name="connsiteY27" fmla="*/ 1665514 h 1676400"/>
              <a:gd name="connsiteX28" fmla="*/ 511628 w 1368541"/>
              <a:gd name="connsiteY28" fmla="*/ 1676400 h 1676400"/>
              <a:gd name="connsiteX29" fmla="*/ 664028 w 1368541"/>
              <a:gd name="connsiteY29" fmla="*/ 1643743 h 1676400"/>
              <a:gd name="connsiteX30" fmla="*/ 729342 w 1368541"/>
              <a:gd name="connsiteY30" fmla="*/ 1621971 h 1676400"/>
              <a:gd name="connsiteX31" fmla="*/ 805542 w 1368541"/>
              <a:gd name="connsiteY31" fmla="*/ 1556657 h 1676400"/>
              <a:gd name="connsiteX32" fmla="*/ 827314 w 1368541"/>
              <a:gd name="connsiteY32" fmla="*/ 1524000 h 1676400"/>
              <a:gd name="connsiteX33" fmla="*/ 816428 w 1368541"/>
              <a:gd name="connsiteY33" fmla="*/ 1404257 h 1676400"/>
              <a:gd name="connsiteX34" fmla="*/ 794657 w 1368541"/>
              <a:gd name="connsiteY34" fmla="*/ 1338943 h 1676400"/>
              <a:gd name="connsiteX35" fmla="*/ 805542 w 1368541"/>
              <a:gd name="connsiteY35" fmla="*/ 1306286 h 1676400"/>
              <a:gd name="connsiteX36" fmla="*/ 859971 w 1368541"/>
              <a:gd name="connsiteY36" fmla="*/ 1262743 h 1676400"/>
              <a:gd name="connsiteX37" fmla="*/ 892628 w 1368541"/>
              <a:gd name="connsiteY37" fmla="*/ 1251857 h 1676400"/>
              <a:gd name="connsiteX38" fmla="*/ 925285 w 1368541"/>
              <a:gd name="connsiteY38" fmla="*/ 1230086 h 1676400"/>
              <a:gd name="connsiteX39" fmla="*/ 979714 w 1368541"/>
              <a:gd name="connsiteY39" fmla="*/ 1219200 h 1676400"/>
              <a:gd name="connsiteX40" fmla="*/ 1045028 w 1368541"/>
              <a:gd name="connsiteY40" fmla="*/ 1197428 h 1676400"/>
              <a:gd name="connsiteX41" fmla="*/ 1077685 w 1368541"/>
              <a:gd name="connsiteY41" fmla="*/ 1186543 h 1676400"/>
              <a:gd name="connsiteX42" fmla="*/ 1110342 w 1368541"/>
              <a:gd name="connsiteY42" fmla="*/ 1175657 h 1676400"/>
              <a:gd name="connsiteX43" fmla="*/ 1143000 w 1368541"/>
              <a:gd name="connsiteY43" fmla="*/ 1164771 h 1676400"/>
              <a:gd name="connsiteX44" fmla="*/ 1175657 w 1368541"/>
              <a:gd name="connsiteY44" fmla="*/ 1143000 h 1676400"/>
              <a:gd name="connsiteX45" fmla="*/ 1240971 w 1368541"/>
              <a:gd name="connsiteY45" fmla="*/ 1121228 h 1676400"/>
              <a:gd name="connsiteX46" fmla="*/ 1317171 w 1368541"/>
              <a:gd name="connsiteY46" fmla="*/ 1055914 h 1676400"/>
              <a:gd name="connsiteX47" fmla="*/ 1338942 w 1368541"/>
              <a:gd name="connsiteY47" fmla="*/ 1023257 h 1676400"/>
              <a:gd name="connsiteX48" fmla="*/ 1360714 w 1368541"/>
              <a:gd name="connsiteY48" fmla="*/ 957943 h 1676400"/>
              <a:gd name="connsiteX49" fmla="*/ 1338942 w 1368541"/>
              <a:gd name="connsiteY49" fmla="*/ 729343 h 1676400"/>
              <a:gd name="connsiteX50" fmla="*/ 1317171 w 1368541"/>
              <a:gd name="connsiteY50" fmla="*/ 696686 h 1676400"/>
              <a:gd name="connsiteX51" fmla="*/ 1284514 w 1368541"/>
              <a:gd name="connsiteY51" fmla="*/ 685800 h 1676400"/>
              <a:gd name="connsiteX52" fmla="*/ 1186542 w 1368541"/>
              <a:gd name="connsiteY52" fmla="*/ 696686 h 1676400"/>
              <a:gd name="connsiteX53" fmla="*/ 1088571 w 1368541"/>
              <a:gd name="connsiteY53" fmla="*/ 674914 h 1676400"/>
              <a:gd name="connsiteX54" fmla="*/ 1066800 w 1368541"/>
              <a:gd name="connsiteY54" fmla="*/ 609600 h 1676400"/>
              <a:gd name="connsiteX55" fmla="*/ 1099457 w 1368541"/>
              <a:gd name="connsiteY55" fmla="*/ 478971 h 1676400"/>
              <a:gd name="connsiteX56" fmla="*/ 1121228 w 1368541"/>
              <a:gd name="connsiteY56" fmla="*/ 413657 h 1676400"/>
              <a:gd name="connsiteX57" fmla="*/ 1143000 w 1368541"/>
              <a:gd name="connsiteY57" fmla="*/ 391886 h 1676400"/>
              <a:gd name="connsiteX58" fmla="*/ 1164771 w 1368541"/>
              <a:gd name="connsiteY58" fmla="*/ 326571 h 1676400"/>
              <a:gd name="connsiteX59" fmla="*/ 1175657 w 1368541"/>
              <a:gd name="connsiteY59" fmla="*/ 293914 h 1676400"/>
              <a:gd name="connsiteX60" fmla="*/ 1164771 w 1368541"/>
              <a:gd name="connsiteY60" fmla="*/ 152400 h 1676400"/>
              <a:gd name="connsiteX61" fmla="*/ 1153885 w 1368541"/>
              <a:gd name="connsiteY61" fmla="*/ 119743 h 1676400"/>
              <a:gd name="connsiteX62" fmla="*/ 1088571 w 1368541"/>
              <a:gd name="connsiteY62" fmla="*/ 97971 h 1676400"/>
              <a:gd name="connsiteX63" fmla="*/ 968828 w 1368541"/>
              <a:gd name="connsiteY63" fmla="*/ 119743 h 1676400"/>
              <a:gd name="connsiteX64" fmla="*/ 936171 w 1368541"/>
              <a:gd name="connsiteY64" fmla="*/ 141514 h 1676400"/>
              <a:gd name="connsiteX65" fmla="*/ 914400 w 1368541"/>
              <a:gd name="connsiteY65" fmla="*/ 163286 h 1676400"/>
              <a:gd name="connsiteX66" fmla="*/ 881742 w 1368541"/>
              <a:gd name="connsiteY66" fmla="*/ 217714 h 1676400"/>
              <a:gd name="connsiteX67" fmla="*/ 870857 w 1368541"/>
              <a:gd name="connsiteY67" fmla="*/ 250371 h 1676400"/>
              <a:gd name="connsiteX68" fmla="*/ 816428 w 1368541"/>
              <a:gd name="connsiteY68" fmla="*/ 283028 h 1676400"/>
              <a:gd name="connsiteX69" fmla="*/ 751114 w 1368541"/>
              <a:gd name="connsiteY69" fmla="*/ 261257 h 1676400"/>
              <a:gd name="connsiteX70" fmla="*/ 696685 w 1368541"/>
              <a:gd name="connsiteY70" fmla="*/ 228600 h 1676400"/>
              <a:gd name="connsiteX71" fmla="*/ 664028 w 1368541"/>
              <a:gd name="connsiteY71" fmla="*/ 174171 h 1676400"/>
              <a:gd name="connsiteX72" fmla="*/ 653142 w 1368541"/>
              <a:gd name="connsiteY72" fmla="*/ 141514 h 1676400"/>
              <a:gd name="connsiteX73" fmla="*/ 587828 w 1368541"/>
              <a:gd name="connsiteY73" fmla="*/ 54428 h 1676400"/>
              <a:gd name="connsiteX74" fmla="*/ 489857 w 1368541"/>
              <a:gd name="connsiteY74" fmla="*/ 10886 h 1676400"/>
              <a:gd name="connsiteX75" fmla="*/ 457200 w 1368541"/>
              <a:gd name="connsiteY75" fmla="*/ 0 h 1676400"/>
              <a:gd name="connsiteX76" fmla="*/ 381000 w 1368541"/>
              <a:gd name="connsiteY76" fmla="*/ 32657 h 1676400"/>
              <a:gd name="connsiteX77" fmla="*/ 370114 w 1368541"/>
              <a:gd name="connsiteY77" fmla="*/ 65314 h 1676400"/>
              <a:gd name="connsiteX78" fmla="*/ 348342 w 1368541"/>
              <a:gd name="connsiteY78" fmla="*/ 87086 h 1676400"/>
              <a:gd name="connsiteX79" fmla="*/ 315685 w 1368541"/>
              <a:gd name="connsiteY79" fmla="*/ 141514 h 1676400"/>
              <a:gd name="connsiteX80" fmla="*/ 304800 w 1368541"/>
              <a:gd name="connsiteY80" fmla="*/ 174171 h 1676400"/>
              <a:gd name="connsiteX81" fmla="*/ 283028 w 1368541"/>
              <a:gd name="connsiteY81" fmla="*/ 195943 h 1676400"/>
              <a:gd name="connsiteX82" fmla="*/ 228600 w 1368541"/>
              <a:gd name="connsiteY82" fmla="*/ 239486 h 1676400"/>
              <a:gd name="connsiteX83" fmla="*/ 195942 w 1368541"/>
              <a:gd name="connsiteY83" fmla="*/ 250371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368541" h="1676400">
                <a:moveTo>
                  <a:pt x="250371" y="206828"/>
                </a:moveTo>
                <a:cubicBezTo>
                  <a:pt x="232228" y="210457"/>
                  <a:pt x="213792" y="212846"/>
                  <a:pt x="195942" y="217714"/>
                </a:cubicBezTo>
                <a:cubicBezTo>
                  <a:pt x="173802" y="223752"/>
                  <a:pt x="130628" y="239486"/>
                  <a:pt x="130628" y="239486"/>
                </a:cubicBezTo>
                <a:cubicBezTo>
                  <a:pt x="123371" y="250372"/>
                  <a:pt x="117030" y="261927"/>
                  <a:pt x="108857" y="272143"/>
                </a:cubicBezTo>
                <a:cubicBezTo>
                  <a:pt x="102446" y="280157"/>
                  <a:pt x="92365" y="285113"/>
                  <a:pt x="87085" y="293914"/>
                </a:cubicBezTo>
                <a:cubicBezTo>
                  <a:pt x="81181" y="303753"/>
                  <a:pt x="79828" y="315685"/>
                  <a:pt x="76200" y="326571"/>
                </a:cubicBezTo>
                <a:cubicBezTo>
                  <a:pt x="79828" y="351971"/>
                  <a:pt x="82053" y="377611"/>
                  <a:pt x="87085" y="402771"/>
                </a:cubicBezTo>
                <a:cubicBezTo>
                  <a:pt x="89335" y="414023"/>
                  <a:pt x="88634" y="428759"/>
                  <a:pt x="97971" y="435428"/>
                </a:cubicBezTo>
                <a:cubicBezTo>
                  <a:pt x="116645" y="448767"/>
                  <a:pt x="163285" y="457200"/>
                  <a:pt x="163285" y="457200"/>
                </a:cubicBezTo>
                <a:cubicBezTo>
                  <a:pt x="170542" y="464457"/>
                  <a:pt x="180467" y="469791"/>
                  <a:pt x="185057" y="478971"/>
                </a:cubicBezTo>
                <a:cubicBezTo>
                  <a:pt x="195320" y="499497"/>
                  <a:pt x="206828" y="544286"/>
                  <a:pt x="206828" y="544286"/>
                </a:cubicBezTo>
                <a:cubicBezTo>
                  <a:pt x="199571" y="555172"/>
                  <a:pt x="190908" y="565241"/>
                  <a:pt x="185057" y="576943"/>
                </a:cubicBezTo>
                <a:cubicBezTo>
                  <a:pt x="179925" y="587206"/>
                  <a:pt x="179744" y="599569"/>
                  <a:pt x="174171" y="609600"/>
                </a:cubicBezTo>
                <a:cubicBezTo>
                  <a:pt x="143399" y="664988"/>
                  <a:pt x="141887" y="663654"/>
                  <a:pt x="108857" y="696686"/>
                </a:cubicBezTo>
                <a:cubicBezTo>
                  <a:pt x="81495" y="778770"/>
                  <a:pt x="118404" y="677591"/>
                  <a:pt x="76200" y="762000"/>
                </a:cubicBezTo>
                <a:cubicBezTo>
                  <a:pt x="47939" y="818522"/>
                  <a:pt x="86066" y="773906"/>
                  <a:pt x="43542" y="816428"/>
                </a:cubicBezTo>
                <a:lnTo>
                  <a:pt x="10885" y="914400"/>
                </a:lnTo>
                <a:lnTo>
                  <a:pt x="0" y="947057"/>
                </a:lnTo>
                <a:cubicBezTo>
                  <a:pt x="3112" y="984404"/>
                  <a:pt x="2151" y="1097240"/>
                  <a:pt x="32657" y="1143000"/>
                </a:cubicBezTo>
                <a:cubicBezTo>
                  <a:pt x="42547" y="1157835"/>
                  <a:pt x="58963" y="1187086"/>
                  <a:pt x="76200" y="1197428"/>
                </a:cubicBezTo>
                <a:cubicBezTo>
                  <a:pt x="86039" y="1203332"/>
                  <a:pt x="97971" y="1204685"/>
                  <a:pt x="108857" y="1208314"/>
                </a:cubicBezTo>
                <a:cubicBezTo>
                  <a:pt x="184768" y="1189336"/>
                  <a:pt x="180268" y="1185584"/>
                  <a:pt x="293914" y="1208314"/>
                </a:cubicBezTo>
                <a:cubicBezTo>
                  <a:pt x="303978" y="1210327"/>
                  <a:pt x="308428" y="1222829"/>
                  <a:pt x="315685" y="1230086"/>
                </a:cubicBezTo>
                <a:cubicBezTo>
                  <a:pt x="342659" y="1311007"/>
                  <a:pt x="315685" y="1215542"/>
                  <a:pt x="315685" y="1382486"/>
                </a:cubicBezTo>
                <a:cubicBezTo>
                  <a:pt x="315685" y="1474667"/>
                  <a:pt x="323327" y="1481613"/>
                  <a:pt x="348342" y="1556657"/>
                </a:cubicBezTo>
                <a:cubicBezTo>
                  <a:pt x="351971" y="1567543"/>
                  <a:pt x="351114" y="1581200"/>
                  <a:pt x="359228" y="1589314"/>
                </a:cubicBezTo>
                <a:cubicBezTo>
                  <a:pt x="377371" y="1607457"/>
                  <a:pt x="389316" y="1635629"/>
                  <a:pt x="413657" y="1643743"/>
                </a:cubicBezTo>
                <a:lnTo>
                  <a:pt x="478971" y="1665514"/>
                </a:lnTo>
                <a:lnTo>
                  <a:pt x="511628" y="1676400"/>
                </a:lnTo>
                <a:cubicBezTo>
                  <a:pt x="566434" y="1667265"/>
                  <a:pt x="609787" y="1661824"/>
                  <a:pt x="664028" y="1643743"/>
                </a:cubicBezTo>
                <a:lnTo>
                  <a:pt x="729342" y="1621971"/>
                </a:lnTo>
                <a:cubicBezTo>
                  <a:pt x="782136" y="1569177"/>
                  <a:pt x="755806" y="1589814"/>
                  <a:pt x="805542" y="1556657"/>
                </a:cubicBezTo>
                <a:cubicBezTo>
                  <a:pt x="812799" y="1545771"/>
                  <a:pt x="821463" y="1535702"/>
                  <a:pt x="827314" y="1524000"/>
                </a:cubicBezTo>
                <a:cubicBezTo>
                  <a:pt x="849849" y="1478931"/>
                  <a:pt x="835281" y="1460817"/>
                  <a:pt x="816428" y="1404257"/>
                </a:cubicBezTo>
                <a:lnTo>
                  <a:pt x="794657" y="1338943"/>
                </a:lnTo>
                <a:cubicBezTo>
                  <a:pt x="798285" y="1328057"/>
                  <a:pt x="799639" y="1316125"/>
                  <a:pt x="805542" y="1306286"/>
                </a:cubicBezTo>
                <a:cubicBezTo>
                  <a:pt x="814221" y="1291821"/>
                  <a:pt x="847257" y="1269100"/>
                  <a:pt x="859971" y="1262743"/>
                </a:cubicBezTo>
                <a:cubicBezTo>
                  <a:pt x="870234" y="1257611"/>
                  <a:pt x="882365" y="1256989"/>
                  <a:pt x="892628" y="1251857"/>
                </a:cubicBezTo>
                <a:cubicBezTo>
                  <a:pt x="904330" y="1246006"/>
                  <a:pt x="913035" y="1234680"/>
                  <a:pt x="925285" y="1230086"/>
                </a:cubicBezTo>
                <a:cubicBezTo>
                  <a:pt x="942609" y="1223589"/>
                  <a:pt x="961864" y="1224068"/>
                  <a:pt x="979714" y="1219200"/>
                </a:cubicBezTo>
                <a:cubicBezTo>
                  <a:pt x="1001854" y="1213162"/>
                  <a:pt x="1023257" y="1204685"/>
                  <a:pt x="1045028" y="1197428"/>
                </a:cubicBezTo>
                <a:lnTo>
                  <a:pt x="1077685" y="1186543"/>
                </a:lnTo>
                <a:lnTo>
                  <a:pt x="1110342" y="1175657"/>
                </a:lnTo>
                <a:cubicBezTo>
                  <a:pt x="1121228" y="1172028"/>
                  <a:pt x="1133452" y="1171136"/>
                  <a:pt x="1143000" y="1164771"/>
                </a:cubicBezTo>
                <a:cubicBezTo>
                  <a:pt x="1153886" y="1157514"/>
                  <a:pt x="1163702" y="1148313"/>
                  <a:pt x="1175657" y="1143000"/>
                </a:cubicBezTo>
                <a:cubicBezTo>
                  <a:pt x="1196628" y="1133679"/>
                  <a:pt x="1221876" y="1133958"/>
                  <a:pt x="1240971" y="1121228"/>
                </a:cubicBezTo>
                <a:cubicBezTo>
                  <a:pt x="1270517" y="1101531"/>
                  <a:pt x="1296054" y="1087591"/>
                  <a:pt x="1317171" y="1055914"/>
                </a:cubicBezTo>
                <a:cubicBezTo>
                  <a:pt x="1324428" y="1045028"/>
                  <a:pt x="1333629" y="1035212"/>
                  <a:pt x="1338942" y="1023257"/>
                </a:cubicBezTo>
                <a:cubicBezTo>
                  <a:pt x="1348263" y="1002286"/>
                  <a:pt x="1360714" y="957943"/>
                  <a:pt x="1360714" y="957943"/>
                </a:cubicBezTo>
                <a:cubicBezTo>
                  <a:pt x="1360440" y="953016"/>
                  <a:pt x="1368541" y="788542"/>
                  <a:pt x="1338942" y="729343"/>
                </a:cubicBezTo>
                <a:cubicBezTo>
                  <a:pt x="1333091" y="717641"/>
                  <a:pt x="1327387" y="704859"/>
                  <a:pt x="1317171" y="696686"/>
                </a:cubicBezTo>
                <a:cubicBezTo>
                  <a:pt x="1308211" y="689518"/>
                  <a:pt x="1295400" y="689429"/>
                  <a:pt x="1284514" y="685800"/>
                </a:cubicBezTo>
                <a:cubicBezTo>
                  <a:pt x="1251857" y="689429"/>
                  <a:pt x="1219400" y="696686"/>
                  <a:pt x="1186542" y="696686"/>
                </a:cubicBezTo>
                <a:cubicBezTo>
                  <a:pt x="1148226" y="696686"/>
                  <a:pt x="1122247" y="686140"/>
                  <a:pt x="1088571" y="674914"/>
                </a:cubicBezTo>
                <a:cubicBezTo>
                  <a:pt x="1081314" y="653143"/>
                  <a:pt x="1063027" y="632237"/>
                  <a:pt x="1066800" y="609600"/>
                </a:cubicBezTo>
                <a:cubicBezTo>
                  <a:pt x="1081458" y="521645"/>
                  <a:pt x="1070705" y="565229"/>
                  <a:pt x="1099457" y="478971"/>
                </a:cubicBezTo>
                <a:lnTo>
                  <a:pt x="1121228" y="413657"/>
                </a:lnTo>
                <a:lnTo>
                  <a:pt x="1143000" y="391886"/>
                </a:lnTo>
                <a:lnTo>
                  <a:pt x="1164771" y="326571"/>
                </a:lnTo>
                <a:lnTo>
                  <a:pt x="1175657" y="293914"/>
                </a:lnTo>
                <a:cubicBezTo>
                  <a:pt x="1172028" y="246743"/>
                  <a:pt x="1170639" y="199345"/>
                  <a:pt x="1164771" y="152400"/>
                </a:cubicBezTo>
                <a:cubicBezTo>
                  <a:pt x="1163348" y="141014"/>
                  <a:pt x="1163222" y="126412"/>
                  <a:pt x="1153885" y="119743"/>
                </a:cubicBezTo>
                <a:cubicBezTo>
                  <a:pt x="1135211" y="106404"/>
                  <a:pt x="1088571" y="97971"/>
                  <a:pt x="1088571" y="97971"/>
                </a:cubicBezTo>
                <a:cubicBezTo>
                  <a:pt x="1058548" y="101724"/>
                  <a:pt x="1002391" y="102962"/>
                  <a:pt x="968828" y="119743"/>
                </a:cubicBezTo>
                <a:cubicBezTo>
                  <a:pt x="957126" y="125594"/>
                  <a:pt x="946387" y="133341"/>
                  <a:pt x="936171" y="141514"/>
                </a:cubicBezTo>
                <a:cubicBezTo>
                  <a:pt x="928157" y="147925"/>
                  <a:pt x="921657" y="156029"/>
                  <a:pt x="914400" y="163286"/>
                </a:cubicBezTo>
                <a:cubicBezTo>
                  <a:pt x="883560" y="255804"/>
                  <a:pt x="926573" y="142997"/>
                  <a:pt x="881742" y="217714"/>
                </a:cubicBezTo>
                <a:cubicBezTo>
                  <a:pt x="875838" y="227553"/>
                  <a:pt x="876760" y="240532"/>
                  <a:pt x="870857" y="250371"/>
                </a:cubicBezTo>
                <a:cubicBezTo>
                  <a:pt x="855914" y="275276"/>
                  <a:pt x="842116" y="274466"/>
                  <a:pt x="816428" y="283028"/>
                </a:cubicBezTo>
                <a:cubicBezTo>
                  <a:pt x="794657" y="275771"/>
                  <a:pt x="767342" y="277484"/>
                  <a:pt x="751114" y="261257"/>
                </a:cubicBezTo>
                <a:cubicBezTo>
                  <a:pt x="721228" y="231372"/>
                  <a:pt x="739078" y="242732"/>
                  <a:pt x="696685" y="228600"/>
                </a:cubicBezTo>
                <a:cubicBezTo>
                  <a:pt x="665852" y="136096"/>
                  <a:pt x="708853" y="248879"/>
                  <a:pt x="664028" y="174171"/>
                </a:cubicBezTo>
                <a:cubicBezTo>
                  <a:pt x="658124" y="164332"/>
                  <a:pt x="658715" y="151545"/>
                  <a:pt x="653142" y="141514"/>
                </a:cubicBezTo>
                <a:cubicBezTo>
                  <a:pt x="639212" y="116439"/>
                  <a:pt x="614254" y="75569"/>
                  <a:pt x="587828" y="54428"/>
                </a:cubicBezTo>
                <a:cubicBezTo>
                  <a:pt x="550863" y="24856"/>
                  <a:pt x="541645" y="28149"/>
                  <a:pt x="489857" y="10886"/>
                </a:cubicBezTo>
                <a:lnTo>
                  <a:pt x="457200" y="0"/>
                </a:lnTo>
                <a:cubicBezTo>
                  <a:pt x="431054" y="6537"/>
                  <a:pt x="399794" y="9165"/>
                  <a:pt x="381000" y="32657"/>
                </a:cubicBezTo>
                <a:cubicBezTo>
                  <a:pt x="373832" y="41617"/>
                  <a:pt x="376018" y="55475"/>
                  <a:pt x="370114" y="65314"/>
                </a:cubicBezTo>
                <a:cubicBezTo>
                  <a:pt x="364833" y="74115"/>
                  <a:pt x="355599" y="79829"/>
                  <a:pt x="348342" y="87086"/>
                </a:cubicBezTo>
                <a:cubicBezTo>
                  <a:pt x="317507" y="179597"/>
                  <a:pt x="360512" y="66802"/>
                  <a:pt x="315685" y="141514"/>
                </a:cubicBezTo>
                <a:cubicBezTo>
                  <a:pt x="309781" y="151353"/>
                  <a:pt x="310703" y="164332"/>
                  <a:pt x="304800" y="174171"/>
                </a:cubicBezTo>
                <a:cubicBezTo>
                  <a:pt x="299520" y="182972"/>
                  <a:pt x="289439" y="187929"/>
                  <a:pt x="283028" y="195943"/>
                </a:cubicBezTo>
                <a:cubicBezTo>
                  <a:pt x="247218" y="240706"/>
                  <a:pt x="280399" y="222219"/>
                  <a:pt x="228600" y="239486"/>
                </a:cubicBezTo>
                <a:cubicBezTo>
                  <a:pt x="189057" y="226305"/>
                  <a:pt x="195942" y="217125"/>
                  <a:pt x="195942" y="250371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4659087" y="2514600"/>
            <a:ext cx="1741714" cy="2286000"/>
          </a:xfrm>
          <a:custGeom>
            <a:avLst/>
            <a:gdLst>
              <a:gd name="connsiteX0" fmla="*/ 914400 w 1937657"/>
              <a:gd name="connsiteY0" fmla="*/ 1360714 h 2427514"/>
              <a:gd name="connsiteX1" fmla="*/ 979714 w 1937657"/>
              <a:gd name="connsiteY1" fmla="*/ 1284514 h 2427514"/>
              <a:gd name="connsiteX2" fmla="*/ 1045028 w 1937657"/>
              <a:gd name="connsiteY2" fmla="*/ 1262743 h 2427514"/>
              <a:gd name="connsiteX3" fmla="*/ 1077685 w 1937657"/>
              <a:gd name="connsiteY3" fmla="*/ 1251857 h 2427514"/>
              <a:gd name="connsiteX4" fmla="*/ 1110343 w 1937657"/>
              <a:gd name="connsiteY4" fmla="*/ 1262743 h 2427514"/>
              <a:gd name="connsiteX5" fmla="*/ 1164771 w 1937657"/>
              <a:gd name="connsiteY5" fmla="*/ 1306286 h 2427514"/>
              <a:gd name="connsiteX6" fmla="*/ 1197428 w 1937657"/>
              <a:gd name="connsiteY6" fmla="*/ 1371600 h 2427514"/>
              <a:gd name="connsiteX7" fmla="*/ 1208314 w 1937657"/>
              <a:gd name="connsiteY7" fmla="*/ 1404257 h 2427514"/>
              <a:gd name="connsiteX8" fmla="*/ 1175657 w 1937657"/>
              <a:gd name="connsiteY8" fmla="*/ 1589314 h 2427514"/>
              <a:gd name="connsiteX9" fmla="*/ 1164771 w 1937657"/>
              <a:gd name="connsiteY9" fmla="*/ 1621971 h 2427514"/>
              <a:gd name="connsiteX10" fmla="*/ 1121228 w 1937657"/>
              <a:gd name="connsiteY10" fmla="*/ 1665514 h 2427514"/>
              <a:gd name="connsiteX11" fmla="*/ 1099457 w 1937657"/>
              <a:gd name="connsiteY11" fmla="*/ 1687286 h 2427514"/>
              <a:gd name="connsiteX12" fmla="*/ 1034143 w 1937657"/>
              <a:gd name="connsiteY12" fmla="*/ 1709057 h 2427514"/>
              <a:gd name="connsiteX13" fmla="*/ 1001485 w 1937657"/>
              <a:gd name="connsiteY13" fmla="*/ 1719943 h 2427514"/>
              <a:gd name="connsiteX14" fmla="*/ 968828 w 1937657"/>
              <a:gd name="connsiteY14" fmla="*/ 1741714 h 2427514"/>
              <a:gd name="connsiteX15" fmla="*/ 859971 w 1937657"/>
              <a:gd name="connsiteY15" fmla="*/ 1774371 h 2427514"/>
              <a:gd name="connsiteX16" fmla="*/ 794657 w 1937657"/>
              <a:gd name="connsiteY16" fmla="*/ 1785257 h 2427514"/>
              <a:gd name="connsiteX17" fmla="*/ 685800 w 1937657"/>
              <a:gd name="connsiteY17" fmla="*/ 1752600 h 2427514"/>
              <a:gd name="connsiteX18" fmla="*/ 653143 w 1937657"/>
              <a:gd name="connsiteY18" fmla="*/ 1741714 h 2427514"/>
              <a:gd name="connsiteX19" fmla="*/ 609600 w 1937657"/>
              <a:gd name="connsiteY19" fmla="*/ 1730828 h 2427514"/>
              <a:gd name="connsiteX20" fmla="*/ 544285 w 1937657"/>
              <a:gd name="connsiteY20" fmla="*/ 1709057 h 2427514"/>
              <a:gd name="connsiteX21" fmla="*/ 489857 w 1937657"/>
              <a:gd name="connsiteY21" fmla="*/ 1654628 h 2427514"/>
              <a:gd name="connsiteX22" fmla="*/ 457200 w 1937657"/>
              <a:gd name="connsiteY22" fmla="*/ 1589314 h 2427514"/>
              <a:gd name="connsiteX23" fmla="*/ 424543 w 1937657"/>
              <a:gd name="connsiteY23" fmla="*/ 1491343 h 2427514"/>
              <a:gd name="connsiteX24" fmla="*/ 402771 w 1937657"/>
              <a:gd name="connsiteY24" fmla="*/ 1426028 h 2427514"/>
              <a:gd name="connsiteX25" fmla="*/ 391885 w 1937657"/>
              <a:gd name="connsiteY25" fmla="*/ 1393371 h 2427514"/>
              <a:gd name="connsiteX26" fmla="*/ 381000 w 1937657"/>
              <a:gd name="connsiteY26" fmla="*/ 1349828 h 2427514"/>
              <a:gd name="connsiteX27" fmla="*/ 402771 w 1937657"/>
              <a:gd name="connsiteY27" fmla="*/ 1208314 h 2427514"/>
              <a:gd name="connsiteX28" fmla="*/ 424543 w 1937657"/>
              <a:gd name="connsiteY28" fmla="*/ 1132114 h 2427514"/>
              <a:gd name="connsiteX29" fmla="*/ 446314 w 1937657"/>
              <a:gd name="connsiteY29" fmla="*/ 1099457 h 2427514"/>
              <a:gd name="connsiteX30" fmla="*/ 457200 w 1937657"/>
              <a:gd name="connsiteY30" fmla="*/ 1066800 h 2427514"/>
              <a:gd name="connsiteX31" fmla="*/ 500743 w 1937657"/>
              <a:gd name="connsiteY31" fmla="*/ 1012371 h 2427514"/>
              <a:gd name="connsiteX32" fmla="*/ 555171 w 1937657"/>
              <a:gd name="connsiteY32" fmla="*/ 914400 h 2427514"/>
              <a:gd name="connsiteX33" fmla="*/ 598714 w 1937657"/>
              <a:gd name="connsiteY33" fmla="*/ 859971 h 2427514"/>
              <a:gd name="connsiteX34" fmla="*/ 685800 w 1937657"/>
              <a:gd name="connsiteY34" fmla="*/ 751114 h 2427514"/>
              <a:gd name="connsiteX35" fmla="*/ 762000 w 1937657"/>
              <a:gd name="connsiteY35" fmla="*/ 696686 h 2427514"/>
              <a:gd name="connsiteX36" fmla="*/ 870857 w 1937657"/>
              <a:gd name="connsiteY36" fmla="*/ 631371 h 2427514"/>
              <a:gd name="connsiteX37" fmla="*/ 903514 w 1937657"/>
              <a:gd name="connsiteY37" fmla="*/ 609600 h 2427514"/>
              <a:gd name="connsiteX38" fmla="*/ 1012371 w 1937657"/>
              <a:gd name="connsiteY38" fmla="*/ 576943 h 2427514"/>
              <a:gd name="connsiteX39" fmla="*/ 1186543 w 1937657"/>
              <a:gd name="connsiteY39" fmla="*/ 566057 h 2427514"/>
              <a:gd name="connsiteX40" fmla="*/ 1393371 w 1937657"/>
              <a:gd name="connsiteY40" fmla="*/ 587828 h 2427514"/>
              <a:gd name="connsiteX41" fmla="*/ 1426028 w 1937657"/>
              <a:gd name="connsiteY41" fmla="*/ 598714 h 2427514"/>
              <a:gd name="connsiteX42" fmla="*/ 1480457 w 1937657"/>
              <a:gd name="connsiteY42" fmla="*/ 631371 h 2427514"/>
              <a:gd name="connsiteX43" fmla="*/ 1545771 w 1937657"/>
              <a:gd name="connsiteY43" fmla="*/ 664028 h 2427514"/>
              <a:gd name="connsiteX44" fmla="*/ 1567543 w 1937657"/>
              <a:gd name="connsiteY44" fmla="*/ 685800 h 2427514"/>
              <a:gd name="connsiteX45" fmla="*/ 1589314 w 1937657"/>
              <a:gd name="connsiteY45" fmla="*/ 718457 h 2427514"/>
              <a:gd name="connsiteX46" fmla="*/ 1643743 w 1937657"/>
              <a:gd name="connsiteY46" fmla="*/ 762000 h 2427514"/>
              <a:gd name="connsiteX47" fmla="*/ 1665514 w 1937657"/>
              <a:gd name="connsiteY47" fmla="*/ 794657 h 2427514"/>
              <a:gd name="connsiteX48" fmla="*/ 1698171 w 1937657"/>
              <a:gd name="connsiteY48" fmla="*/ 816428 h 2427514"/>
              <a:gd name="connsiteX49" fmla="*/ 1719943 w 1937657"/>
              <a:gd name="connsiteY49" fmla="*/ 838200 h 2427514"/>
              <a:gd name="connsiteX50" fmla="*/ 1730828 w 1937657"/>
              <a:gd name="connsiteY50" fmla="*/ 870857 h 2427514"/>
              <a:gd name="connsiteX51" fmla="*/ 1752600 w 1937657"/>
              <a:gd name="connsiteY51" fmla="*/ 892628 h 2427514"/>
              <a:gd name="connsiteX52" fmla="*/ 1774371 w 1937657"/>
              <a:gd name="connsiteY52" fmla="*/ 925286 h 2427514"/>
              <a:gd name="connsiteX53" fmla="*/ 1785257 w 1937657"/>
              <a:gd name="connsiteY53" fmla="*/ 957943 h 2427514"/>
              <a:gd name="connsiteX54" fmla="*/ 1828800 w 1937657"/>
              <a:gd name="connsiteY54" fmla="*/ 1023257 h 2427514"/>
              <a:gd name="connsiteX55" fmla="*/ 1839685 w 1937657"/>
              <a:gd name="connsiteY55" fmla="*/ 1055914 h 2427514"/>
              <a:gd name="connsiteX56" fmla="*/ 1861457 w 1937657"/>
              <a:gd name="connsiteY56" fmla="*/ 1088571 h 2427514"/>
              <a:gd name="connsiteX57" fmla="*/ 1905000 w 1937657"/>
              <a:gd name="connsiteY57" fmla="*/ 1186543 h 2427514"/>
              <a:gd name="connsiteX58" fmla="*/ 1937657 w 1937657"/>
              <a:gd name="connsiteY58" fmla="*/ 1349828 h 2427514"/>
              <a:gd name="connsiteX59" fmla="*/ 1915885 w 1937657"/>
              <a:gd name="connsiteY59" fmla="*/ 1709057 h 2427514"/>
              <a:gd name="connsiteX60" fmla="*/ 1905000 w 1937657"/>
              <a:gd name="connsiteY60" fmla="*/ 1741714 h 2427514"/>
              <a:gd name="connsiteX61" fmla="*/ 1894114 w 1937657"/>
              <a:gd name="connsiteY61" fmla="*/ 1796143 h 2427514"/>
              <a:gd name="connsiteX62" fmla="*/ 1872343 w 1937657"/>
              <a:gd name="connsiteY62" fmla="*/ 1828800 h 2427514"/>
              <a:gd name="connsiteX63" fmla="*/ 1850571 w 1937657"/>
              <a:gd name="connsiteY63" fmla="*/ 1894114 h 2427514"/>
              <a:gd name="connsiteX64" fmla="*/ 1839685 w 1937657"/>
              <a:gd name="connsiteY64" fmla="*/ 1926771 h 2427514"/>
              <a:gd name="connsiteX65" fmla="*/ 1796143 w 1937657"/>
              <a:gd name="connsiteY65" fmla="*/ 1981200 h 2427514"/>
              <a:gd name="connsiteX66" fmla="*/ 1785257 w 1937657"/>
              <a:gd name="connsiteY66" fmla="*/ 2013857 h 2427514"/>
              <a:gd name="connsiteX67" fmla="*/ 1741714 w 1937657"/>
              <a:gd name="connsiteY67" fmla="*/ 2057400 h 2427514"/>
              <a:gd name="connsiteX68" fmla="*/ 1719943 w 1937657"/>
              <a:gd name="connsiteY68" fmla="*/ 2100943 h 2427514"/>
              <a:gd name="connsiteX69" fmla="*/ 1676400 w 1937657"/>
              <a:gd name="connsiteY69" fmla="*/ 2144486 h 2427514"/>
              <a:gd name="connsiteX70" fmla="*/ 1589314 w 1937657"/>
              <a:gd name="connsiteY70" fmla="*/ 2242457 h 2427514"/>
              <a:gd name="connsiteX71" fmla="*/ 1556657 w 1937657"/>
              <a:gd name="connsiteY71" fmla="*/ 2275114 h 2427514"/>
              <a:gd name="connsiteX72" fmla="*/ 1491343 w 1937657"/>
              <a:gd name="connsiteY72" fmla="*/ 2307771 h 2427514"/>
              <a:gd name="connsiteX73" fmla="*/ 1458685 w 1937657"/>
              <a:gd name="connsiteY73" fmla="*/ 2318657 h 2427514"/>
              <a:gd name="connsiteX74" fmla="*/ 1426028 w 1937657"/>
              <a:gd name="connsiteY74" fmla="*/ 2340428 h 2427514"/>
              <a:gd name="connsiteX75" fmla="*/ 1371600 w 1937657"/>
              <a:gd name="connsiteY75" fmla="*/ 2383971 h 2427514"/>
              <a:gd name="connsiteX76" fmla="*/ 1306285 w 1937657"/>
              <a:gd name="connsiteY76" fmla="*/ 2405743 h 2427514"/>
              <a:gd name="connsiteX77" fmla="*/ 1208314 w 1937657"/>
              <a:gd name="connsiteY77" fmla="*/ 2427514 h 2427514"/>
              <a:gd name="connsiteX78" fmla="*/ 1045028 w 1937657"/>
              <a:gd name="connsiteY78" fmla="*/ 2416628 h 2427514"/>
              <a:gd name="connsiteX79" fmla="*/ 1012371 w 1937657"/>
              <a:gd name="connsiteY79" fmla="*/ 2405743 h 2427514"/>
              <a:gd name="connsiteX80" fmla="*/ 957943 w 1937657"/>
              <a:gd name="connsiteY80" fmla="*/ 2394857 h 2427514"/>
              <a:gd name="connsiteX81" fmla="*/ 892628 w 1937657"/>
              <a:gd name="connsiteY81" fmla="*/ 2373086 h 2427514"/>
              <a:gd name="connsiteX82" fmla="*/ 762000 w 1937657"/>
              <a:gd name="connsiteY82" fmla="*/ 2329543 h 2427514"/>
              <a:gd name="connsiteX83" fmla="*/ 729343 w 1937657"/>
              <a:gd name="connsiteY83" fmla="*/ 2318657 h 2427514"/>
              <a:gd name="connsiteX84" fmla="*/ 696685 w 1937657"/>
              <a:gd name="connsiteY84" fmla="*/ 2307771 h 2427514"/>
              <a:gd name="connsiteX85" fmla="*/ 653143 w 1937657"/>
              <a:gd name="connsiteY85" fmla="*/ 2286000 h 2427514"/>
              <a:gd name="connsiteX86" fmla="*/ 587828 w 1937657"/>
              <a:gd name="connsiteY86" fmla="*/ 2264228 h 2427514"/>
              <a:gd name="connsiteX87" fmla="*/ 555171 w 1937657"/>
              <a:gd name="connsiteY87" fmla="*/ 2253343 h 2427514"/>
              <a:gd name="connsiteX88" fmla="*/ 522514 w 1937657"/>
              <a:gd name="connsiteY88" fmla="*/ 2231571 h 2427514"/>
              <a:gd name="connsiteX89" fmla="*/ 457200 w 1937657"/>
              <a:gd name="connsiteY89" fmla="*/ 2209800 h 2427514"/>
              <a:gd name="connsiteX90" fmla="*/ 391885 w 1937657"/>
              <a:gd name="connsiteY90" fmla="*/ 2166257 h 2427514"/>
              <a:gd name="connsiteX91" fmla="*/ 359228 w 1937657"/>
              <a:gd name="connsiteY91" fmla="*/ 2144486 h 2427514"/>
              <a:gd name="connsiteX92" fmla="*/ 283028 w 1937657"/>
              <a:gd name="connsiteY92" fmla="*/ 2079171 h 2427514"/>
              <a:gd name="connsiteX93" fmla="*/ 239485 w 1937657"/>
              <a:gd name="connsiteY93" fmla="*/ 2024743 h 2427514"/>
              <a:gd name="connsiteX94" fmla="*/ 217714 w 1937657"/>
              <a:gd name="connsiteY94" fmla="*/ 1992086 h 2427514"/>
              <a:gd name="connsiteX95" fmla="*/ 195943 w 1937657"/>
              <a:gd name="connsiteY95" fmla="*/ 1970314 h 2427514"/>
              <a:gd name="connsiteX96" fmla="*/ 163285 w 1937657"/>
              <a:gd name="connsiteY96" fmla="*/ 1905000 h 2427514"/>
              <a:gd name="connsiteX97" fmla="*/ 141514 w 1937657"/>
              <a:gd name="connsiteY97" fmla="*/ 1883228 h 2427514"/>
              <a:gd name="connsiteX98" fmla="*/ 108857 w 1937657"/>
              <a:gd name="connsiteY98" fmla="*/ 1817914 h 2427514"/>
              <a:gd name="connsiteX99" fmla="*/ 97971 w 1937657"/>
              <a:gd name="connsiteY99" fmla="*/ 1785257 h 2427514"/>
              <a:gd name="connsiteX100" fmla="*/ 76200 w 1937657"/>
              <a:gd name="connsiteY100" fmla="*/ 1752600 h 2427514"/>
              <a:gd name="connsiteX101" fmla="*/ 32657 w 1937657"/>
              <a:gd name="connsiteY101" fmla="*/ 1654628 h 2427514"/>
              <a:gd name="connsiteX102" fmla="*/ 21771 w 1937657"/>
              <a:gd name="connsiteY102" fmla="*/ 1611086 h 2427514"/>
              <a:gd name="connsiteX103" fmla="*/ 0 w 1937657"/>
              <a:gd name="connsiteY103" fmla="*/ 1436914 h 2427514"/>
              <a:gd name="connsiteX104" fmla="*/ 21771 w 1937657"/>
              <a:gd name="connsiteY104" fmla="*/ 1066800 h 2427514"/>
              <a:gd name="connsiteX105" fmla="*/ 32657 w 1937657"/>
              <a:gd name="connsiteY105" fmla="*/ 957943 h 2427514"/>
              <a:gd name="connsiteX106" fmla="*/ 54428 w 1937657"/>
              <a:gd name="connsiteY106" fmla="*/ 892628 h 2427514"/>
              <a:gd name="connsiteX107" fmla="*/ 65314 w 1937657"/>
              <a:gd name="connsiteY107" fmla="*/ 849086 h 2427514"/>
              <a:gd name="connsiteX108" fmla="*/ 87085 w 1937657"/>
              <a:gd name="connsiteY108" fmla="*/ 816428 h 2427514"/>
              <a:gd name="connsiteX109" fmla="*/ 119743 w 1937657"/>
              <a:gd name="connsiteY109" fmla="*/ 751114 h 2427514"/>
              <a:gd name="connsiteX110" fmla="*/ 152400 w 1937657"/>
              <a:gd name="connsiteY110" fmla="*/ 696686 h 2427514"/>
              <a:gd name="connsiteX111" fmla="*/ 163285 w 1937657"/>
              <a:gd name="connsiteY111" fmla="*/ 664028 h 2427514"/>
              <a:gd name="connsiteX112" fmla="*/ 185057 w 1937657"/>
              <a:gd name="connsiteY112" fmla="*/ 642257 h 2427514"/>
              <a:gd name="connsiteX113" fmla="*/ 206828 w 1937657"/>
              <a:gd name="connsiteY113" fmla="*/ 609600 h 2427514"/>
              <a:gd name="connsiteX114" fmla="*/ 228600 w 1937657"/>
              <a:gd name="connsiteY114" fmla="*/ 587828 h 2427514"/>
              <a:gd name="connsiteX115" fmla="*/ 250371 w 1937657"/>
              <a:gd name="connsiteY115" fmla="*/ 555171 h 2427514"/>
              <a:gd name="connsiteX116" fmla="*/ 293914 w 1937657"/>
              <a:gd name="connsiteY116" fmla="*/ 511628 h 2427514"/>
              <a:gd name="connsiteX117" fmla="*/ 315685 w 1937657"/>
              <a:gd name="connsiteY117" fmla="*/ 478971 h 2427514"/>
              <a:gd name="connsiteX118" fmla="*/ 359228 w 1937657"/>
              <a:gd name="connsiteY118" fmla="*/ 435428 h 2427514"/>
              <a:gd name="connsiteX119" fmla="*/ 381000 w 1937657"/>
              <a:gd name="connsiteY119" fmla="*/ 413657 h 2427514"/>
              <a:gd name="connsiteX120" fmla="*/ 402771 w 1937657"/>
              <a:gd name="connsiteY120" fmla="*/ 381000 h 2427514"/>
              <a:gd name="connsiteX121" fmla="*/ 435428 w 1937657"/>
              <a:gd name="connsiteY121" fmla="*/ 359228 h 2427514"/>
              <a:gd name="connsiteX122" fmla="*/ 457200 w 1937657"/>
              <a:gd name="connsiteY122" fmla="*/ 337457 h 2427514"/>
              <a:gd name="connsiteX123" fmla="*/ 489857 w 1937657"/>
              <a:gd name="connsiteY123" fmla="*/ 315686 h 2427514"/>
              <a:gd name="connsiteX124" fmla="*/ 566057 w 1937657"/>
              <a:gd name="connsiteY124" fmla="*/ 250371 h 2427514"/>
              <a:gd name="connsiteX125" fmla="*/ 598714 w 1937657"/>
              <a:gd name="connsiteY125" fmla="*/ 239486 h 2427514"/>
              <a:gd name="connsiteX126" fmla="*/ 653143 w 1937657"/>
              <a:gd name="connsiteY126" fmla="*/ 195943 h 2427514"/>
              <a:gd name="connsiteX127" fmla="*/ 751114 w 1937657"/>
              <a:gd name="connsiteY127" fmla="*/ 163286 h 2427514"/>
              <a:gd name="connsiteX128" fmla="*/ 783771 w 1937657"/>
              <a:gd name="connsiteY128" fmla="*/ 152400 h 2427514"/>
              <a:gd name="connsiteX129" fmla="*/ 816428 w 1937657"/>
              <a:gd name="connsiteY129" fmla="*/ 130628 h 2427514"/>
              <a:gd name="connsiteX130" fmla="*/ 881743 w 1937657"/>
              <a:gd name="connsiteY130" fmla="*/ 108857 h 2427514"/>
              <a:gd name="connsiteX131" fmla="*/ 979714 w 1937657"/>
              <a:gd name="connsiteY131" fmla="*/ 65314 h 2427514"/>
              <a:gd name="connsiteX132" fmla="*/ 1012371 w 1937657"/>
              <a:gd name="connsiteY132" fmla="*/ 54428 h 2427514"/>
              <a:gd name="connsiteX133" fmla="*/ 1099457 w 1937657"/>
              <a:gd name="connsiteY133" fmla="*/ 10886 h 2427514"/>
              <a:gd name="connsiteX134" fmla="*/ 1132114 w 1937657"/>
              <a:gd name="connsiteY134" fmla="*/ 0 h 2427514"/>
              <a:gd name="connsiteX135" fmla="*/ 1295400 w 1937657"/>
              <a:gd name="connsiteY135" fmla="*/ 10886 h 2427514"/>
              <a:gd name="connsiteX136" fmla="*/ 1338943 w 1937657"/>
              <a:gd name="connsiteY136" fmla="*/ 21771 h 2427514"/>
              <a:gd name="connsiteX137" fmla="*/ 1426028 w 1937657"/>
              <a:gd name="connsiteY137" fmla="*/ 32657 h 2427514"/>
              <a:gd name="connsiteX138" fmla="*/ 1524000 w 1937657"/>
              <a:gd name="connsiteY138" fmla="*/ 54428 h 2427514"/>
              <a:gd name="connsiteX139" fmla="*/ 1578428 w 1937657"/>
              <a:gd name="connsiteY139" fmla="*/ 65314 h 2427514"/>
              <a:gd name="connsiteX140" fmla="*/ 1643743 w 1937657"/>
              <a:gd name="connsiteY140" fmla="*/ 87086 h 2427514"/>
              <a:gd name="connsiteX141" fmla="*/ 1698171 w 1937657"/>
              <a:gd name="connsiteY141" fmla="*/ 97971 h 2427514"/>
              <a:gd name="connsiteX142" fmla="*/ 1763485 w 1937657"/>
              <a:gd name="connsiteY142" fmla="*/ 119743 h 2427514"/>
              <a:gd name="connsiteX143" fmla="*/ 1774371 w 1937657"/>
              <a:gd name="connsiteY143" fmla="*/ 152400 h 2427514"/>
              <a:gd name="connsiteX144" fmla="*/ 1828800 w 1937657"/>
              <a:gd name="connsiteY144" fmla="*/ 185057 h 2427514"/>
              <a:gd name="connsiteX145" fmla="*/ 1839685 w 1937657"/>
              <a:gd name="connsiteY145" fmla="*/ 206828 h 242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937657" h="2427514">
                <a:moveTo>
                  <a:pt x="914400" y="1360714"/>
                </a:moveTo>
                <a:cubicBezTo>
                  <a:pt x="928329" y="1339820"/>
                  <a:pt x="957088" y="1292056"/>
                  <a:pt x="979714" y="1284514"/>
                </a:cubicBezTo>
                <a:lnTo>
                  <a:pt x="1045028" y="1262743"/>
                </a:lnTo>
                <a:lnTo>
                  <a:pt x="1077685" y="1251857"/>
                </a:lnTo>
                <a:cubicBezTo>
                  <a:pt x="1088571" y="1255486"/>
                  <a:pt x="1100080" y="1257611"/>
                  <a:pt x="1110343" y="1262743"/>
                </a:cubicBezTo>
                <a:cubicBezTo>
                  <a:pt x="1137809" y="1276476"/>
                  <a:pt x="1144520" y="1286035"/>
                  <a:pt x="1164771" y="1306286"/>
                </a:cubicBezTo>
                <a:cubicBezTo>
                  <a:pt x="1192133" y="1388370"/>
                  <a:pt x="1155224" y="1287191"/>
                  <a:pt x="1197428" y="1371600"/>
                </a:cubicBezTo>
                <a:cubicBezTo>
                  <a:pt x="1202560" y="1381863"/>
                  <a:pt x="1204685" y="1393371"/>
                  <a:pt x="1208314" y="1404257"/>
                </a:cubicBezTo>
                <a:cubicBezTo>
                  <a:pt x="1195351" y="1546851"/>
                  <a:pt x="1210102" y="1485980"/>
                  <a:pt x="1175657" y="1589314"/>
                </a:cubicBezTo>
                <a:cubicBezTo>
                  <a:pt x="1172028" y="1600200"/>
                  <a:pt x="1172885" y="1613857"/>
                  <a:pt x="1164771" y="1621971"/>
                </a:cubicBezTo>
                <a:lnTo>
                  <a:pt x="1121228" y="1665514"/>
                </a:lnTo>
                <a:cubicBezTo>
                  <a:pt x="1113971" y="1672771"/>
                  <a:pt x="1109194" y="1684041"/>
                  <a:pt x="1099457" y="1687286"/>
                </a:cubicBezTo>
                <a:lnTo>
                  <a:pt x="1034143" y="1709057"/>
                </a:lnTo>
                <a:cubicBezTo>
                  <a:pt x="1023257" y="1712686"/>
                  <a:pt x="1011033" y="1713578"/>
                  <a:pt x="1001485" y="1719943"/>
                </a:cubicBezTo>
                <a:cubicBezTo>
                  <a:pt x="990599" y="1727200"/>
                  <a:pt x="980783" y="1736401"/>
                  <a:pt x="968828" y="1741714"/>
                </a:cubicBezTo>
                <a:cubicBezTo>
                  <a:pt x="946098" y="1751816"/>
                  <a:pt x="888763" y="1768613"/>
                  <a:pt x="859971" y="1774371"/>
                </a:cubicBezTo>
                <a:cubicBezTo>
                  <a:pt x="838328" y="1778700"/>
                  <a:pt x="816428" y="1781628"/>
                  <a:pt x="794657" y="1785257"/>
                </a:cubicBezTo>
                <a:cubicBezTo>
                  <a:pt x="639420" y="1733512"/>
                  <a:pt x="800977" y="1785509"/>
                  <a:pt x="685800" y="1752600"/>
                </a:cubicBezTo>
                <a:cubicBezTo>
                  <a:pt x="674767" y="1749448"/>
                  <a:pt x="664176" y="1744866"/>
                  <a:pt x="653143" y="1741714"/>
                </a:cubicBezTo>
                <a:cubicBezTo>
                  <a:pt x="638758" y="1737604"/>
                  <a:pt x="623930" y="1735127"/>
                  <a:pt x="609600" y="1730828"/>
                </a:cubicBezTo>
                <a:cubicBezTo>
                  <a:pt x="587619" y="1724234"/>
                  <a:pt x="544285" y="1709057"/>
                  <a:pt x="544285" y="1709057"/>
                </a:cubicBezTo>
                <a:cubicBezTo>
                  <a:pt x="526142" y="1690914"/>
                  <a:pt x="497971" y="1678969"/>
                  <a:pt x="489857" y="1654628"/>
                </a:cubicBezTo>
                <a:cubicBezTo>
                  <a:pt x="450156" y="1535527"/>
                  <a:pt x="513473" y="1715927"/>
                  <a:pt x="457200" y="1589314"/>
                </a:cubicBezTo>
                <a:cubicBezTo>
                  <a:pt x="457189" y="1589289"/>
                  <a:pt x="429990" y="1507685"/>
                  <a:pt x="424543" y="1491343"/>
                </a:cubicBezTo>
                <a:lnTo>
                  <a:pt x="402771" y="1426028"/>
                </a:lnTo>
                <a:cubicBezTo>
                  <a:pt x="399142" y="1415142"/>
                  <a:pt x="394668" y="1404503"/>
                  <a:pt x="391885" y="1393371"/>
                </a:cubicBezTo>
                <a:lnTo>
                  <a:pt x="381000" y="1349828"/>
                </a:lnTo>
                <a:cubicBezTo>
                  <a:pt x="398507" y="1174752"/>
                  <a:pt x="378629" y="1292810"/>
                  <a:pt x="402771" y="1208314"/>
                </a:cubicBezTo>
                <a:cubicBezTo>
                  <a:pt x="407422" y="1192036"/>
                  <a:pt x="415842" y="1149516"/>
                  <a:pt x="424543" y="1132114"/>
                </a:cubicBezTo>
                <a:cubicBezTo>
                  <a:pt x="430394" y="1120412"/>
                  <a:pt x="440463" y="1111159"/>
                  <a:pt x="446314" y="1099457"/>
                </a:cubicBezTo>
                <a:cubicBezTo>
                  <a:pt x="451446" y="1089194"/>
                  <a:pt x="452068" y="1077063"/>
                  <a:pt x="457200" y="1066800"/>
                </a:cubicBezTo>
                <a:cubicBezTo>
                  <a:pt x="470933" y="1039335"/>
                  <a:pt x="480492" y="1032622"/>
                  <a:pt x="500743" y="1012371"/>
                </a:cubicBezTo>
                <a:cubicBezTo>
                  <a:pt x="519902" y="954891"/>
                  <a:pt x="505263" y="989260"/>
                  <a:pt x="555171" y="914400"/>
                </a:cubicBezTo>
                <a:cubicBezTo>
                  <a:pt x="582635" y="873205"/>
                  <a:pt x="567693" y="890993"/>
                  <a:pt x="598714" y="859971"/>
                </a:cubicBezTo>
                <a:cubicBezTo>
                  <a:pt x="620960" y="793236"/>
                  <a:pt x="601486" y="835428"/>
                  <a:pt x="685800" y="751114"/>
                </a:cubicBezTo>
                <a:cubicBezTo>
                  <a:pt x="729932" y="706982"/>
                  <a:pt x="704688" y="725342"/>
                  <a:pt x="762000" y="696686"/>
                </a:cubicBezTo>
                <a:cubicBezTo>
                  <a:pt x="897600" y="561086"/>
                  <a:pt x="701291" y="744413"/>
                  <a:pt x="870857" y="631371"/>
                </a:cubicBezTo>
                <a:cubicBezTo>
                  <a:pt x="881743" y="624114"/>
                  <a:pt x="891559" y="614913"/>
                  <a:pt x="903514" y="609600"/>
                </a:cubicBezTo>
                <a:cubicBezTo>
                  <a:pt x="913422" y="605197"/>
                  <a:pt x="991937" y="578986"/>
                  <a:pt x="1012371" y="576943"/>
                </a:cubicBezTo>
                <a:cubicBezTo>
                  <a:pt x="1070253" y="571155"/>
                  <a:pt x="1128486" y="569686"/>
                  <a:pt x="1186543" y="566057"/>
                </a:cubicBezTo>
                <a:cubicBezTo>
                  <a:pt x="1226783" y="569715"/>
                  <a:pt x="1345813" y="579181"/>
                  <a:pt x="1393371" y="587828"/>
                </a:cubicBezTo>
                <a:cubicBezTo>
                  <a:pt x="1404660" y="589881"/>
                  <a:pt x="1415142" y="595085"/>
                  <a:pt x="1426028" y="598714"/>
                </a:cubicBezTo>
                <a:cubicBezTo>
                  <a:pt x="1468555" y="641241"/>
                  <a:pt x="1423930" y="603108"/>
                  <a:pt x="1480457" y="631371"/>
                </a:cubicBezTo>
                <a:cubicBezTo>
                  <a:pt x="1564865" y="673575"/>
                  <a:pt x="1463687" y="636668"/>
                  <a:pt x="1545771" y="664028"/>
                </a:cubicBezTo>
                <a:cubicBezTo>
                  <a:pt x="1553028" y="671285"/>
                  <a:pt x="1561132" y="677786"/>
                  <a:pt x="1567543" y="685800"/>
                </a:cubicBezTo>
                <a:cubicBezTo>
                  <a:pt x="1575716" y="696016"/>
                  <a:pt x="1580063" y="709206"/>
                  <a:pt x="1589314" y="718457"/>
                </a:cubicBezTo>
                <a:cubicBezTo>
                  <a:pt x="1645895" y="775038"/>
                  <a:pt x="1600651" y="708135"/>
                  <a:pt x="1643743" y="762000"/>
                </a:cubicBezTo>
                <a:cubicBezTo>
                  <a:pt x="1651916" y="772216"/>
                  <a:pt x="1656263" y="785406"/>
                  <a:pt x="1665514" y="794657"/>
                </a:cubicBezTo>
                <a:cubicBezTo>
                  <a:pt x="1674765" y="803908"/>
                  <a:pt x="1687955" y="808255"/>
                  <a:pt x="1698171" y="816428"/>
                </a:cubicBezTo>
                <a:cubicBezTo>
                  <a:pt x="1706185" y="822839"/>
                  <a:pt x="1712686" y="830943"/>
                  <a:pt x="1719943" y="838200"/>
                </a:cubicBezTo>
                <a:cubicBezTo>
                  <a:pt x="1723571" y="849086"/>
                  <a:pt x="1724924" y="861018"/>
                  <a:pt x="1730828" y="870857"/>
                </a:cubicBezTo>
                <a:cubicBezTo>
                  <a:pt x="1736108" y="879658"/>
                  <a:pt x="1746189" y="884614"/>
                  <a:pt x="1752600" y="892628"/>
                </a:cubicBezTo>
                <a:cubicBezTo>
                  <a:pt x="1760773" y="902844"/>
                  <a:pt x="1768520" y="913584"/>
                  <a:pt x="1774371" y="925286"/>
                </a:cubicBezTo>
                <a:cubicBezTo>
                  <a:pt x="1779503" y="935549"/>
                  <a:pt x="1779684" y="947912"/>
                  <a:pt x="1785257" y="957943"/>
                </a:cubicBezTo>
                <a:cubicBezTo>
                  <a:pt x="1797964" y="980816"/>
                  <a:pt x="1828800" y="1023257"/>
                  <a:pt x="1828800" y="1023257"/>
                </a:cubicBezTo>
                <a:cubicBezTo>
                  <a:pt x="1832428" y="1034143"/>
                  <a:pt x="1834553" y="1045651"/>
                  <a:pt x="1839685" y="1055914"/>
                </a:cubicBezTo>
                <a:cubicBezTo>
                  <a:pt x="1845536" y="1067616"/>
                  <a:pt x="1856143" y="1076616"/>
                  <a:pt x="1861457" y="1088571"/>
                </a:cubicBezTo>
                <a:cubicBezTo>
                  <a:pt x="1913274" y="1205160"/>
                  <a:pt x="1855727" y="1112636"/>
                  <a:pt x="1905000" y="1186543"/>
                </a:cubicBezTo>
                <a:cubicBezTo>
                  <a:pt x="1937161" y="1283029"/>
                  <a:pt x="1924237" y="1229048"/>
                  <a:pt x="1937657" y="1349828"/>
                </a:cubicBezTo>
                <a:cubicBezTo>
                  <a:pt x="1934412" y="1430939"/>
                  <a:pt x="1935193" y="1602862"/>
                  <a:pt x="1915885" y="1709057"/>
                </a:cubicBezTo>
                <a:cubicBezTo>
                  <a:pt x="1913832" y="1720346"/>
                  <a:pt x="1907783" y="1730582"/>
                  <a:pt x="1905000" y="1741714"/>
                </a:cubicBezTo>
                <a:cubicBezTo>
                  <a:pt x="1900513" y="1759664"/>
                  <a:pt x="1900611" y="1778819"/>
                  <a:pt x="1894114" y="1796143"/>
                </a:cubicBezTo>
                <a:cubicBezTo>
                  <a:pt x="1889520" y="1808393"/>
                  <a:pt x="1877656" y="1816845"/>
                  <a:pt x="1872343" y="1828800"/>
                </a:cubicBezTo>
                <a:cubicBezTo>
                  <a:pt x="1863022" y="1849771"/>
                  <a:pt x="1857828" y="1872343"/>
                  <a:pt x="1850571" y="1894114"/>
                </a:cubicBezTo>
                <a:cubicBezTo>
                  <a:pt x="1846942" y="1905000"/>
                  <a:pt x="1846050" y="1917224"/>
                  <a:pt x="1839685" y="1926771"/>
                </a:cubicBezTo>
                <a:cubicBezTo>
                  <a:pt x="1812221" y="1967968"/>
                  <a:pt x="1827165" y="1950177"/>
                  <a:pt x="1796143" y="1981200"/>
                </a:cubicBezTo>
                <a:cubicBezTo>
                  <a:pt x="1792514" y="1992086"/>
                  <a:pt x="1791926" y="2004520"/>
                  <a:pt x="1785257" y="2013857"/>
                </a:cubicBezTo>
                <a:cubicBezTo>
                  <a:pt x="1773326" y="2030560"/>
                  <a:pt x="1750894" y="2039041"/>
                  <a:pt x="1741714" y="2057400"/>
                </a:cubicBezTo>
                <a:cubicBezTo>
                  <a:pt x="1734457" y="2071914"/>
                  <a:pt x="1729679" y="2087961"/>
                  <a:pt x="1719943" y="2100943"/>
                </a:cubicBezTo>
                <a:cubicBezTo>
                  <a:pt x="1707627" y="2117364"/>
                  <a:pt x="1687786" y="2127407"/>
                  <a:pt x="1676400" y="2144486"/>
                </a:cubicBezTo>
                <a:cubicBezTo>
                  <a:pt x="1637549" y="2202761"/>
                  <a:pt x="1663879" y="2167892"/>
                  <a:pt x="1589314" y="2242457"/>
                </a:cubicBezTo>
                <a:cubicBezTo>
                  <a:pt x="1578428" y="2253343"/>
                  <a:pt x="1571262" y="2270246"/>
                  <a:pt x="1556657" y="2275114"/>
                </a:cubicBezTo>
                <a:cubicBezTo>
                  <a:pt x="1474569" y="2302477"/>
                  <a:pt x="1575756" y="2265565"/>
                  <a:pt x="1491343" y="2307771"/>
                </a:cubicBezTo>
                <a:cubicBezTo>
                  <a:pt x="1481080" y="2312903"/>
                  <a:pt x="1468948" y="2313525"/>
                  <a:pt x="1458685" y="2318657"/>
                </a:cubicBezTo>
                <a:cubicBezTo>
                  <a:pt x="1446983" y="2324508"/>
                  <a:pt x="1436244" y="2332255"/>
                  <a:pt x="1426028" y="2340428"/>
                </a:cubicBezTo>
                <a:cubicBezTo>
                  <a:pt x="1397751" y="2363050"/>
                  <a:pt x="1409298" y="2367217"/>
                  <a:pt x="1371600" y="2383971"/>
                </a:cubicBezTo>
                <a:cubicBezTo>
                  <a:pt x="1350629" y="2393292"/>
                  <a:pt x="1328057" y="2398486"/>
                  <a:pt x="1306285" y="2405743"/>
                </a:cubicBezTo>
                <a:cubicBezTo>
                  <a:pt x="1252694" y="2423606"/>
                  <a:pt x="1284936" y="2414743"/>
                  <a:pt x="1208314" y="2427514"/>
                </a:cubicBezTo>
                <a:cubicBezTo>
                  <a:pt x="1153885" y="2423885"/>
                  <a:pt x="1099244" y="2422652"/>
                  <a:pt x="1045028" y="2416628"/>
                </a:cubicBezTo>
                <a:cubicBezTo>
                  <a:pt x="1033624" y="2415361"/>
                  <a:pt x="1023503" y="2408526"/>
                  <a:pt x="1012371" y="2405743"/>
                </a:cubicBezTo>
                <a:cubicBezTo>
                  <a:pt x="994421" y="2401256"/>
                  <a:pt x="975793" y="2399725"/>
                  <a:pt x="957943" y="2394857"/>
                </a:cubicBezTo>
                <a:cubicBezTo>
                  <a:pt x="935802" y="2388819"/>
                  <a:pt x="914400" y="2380343"/>
                  <a:pt x="892628" y="2373086"/>
                </a:cubicBezTo>
                <a:lnTo>
                  <a:pt x="762000" y="2329543"/>
                </a:lnTo>
                <a:lnTo>
                  <a:pt x="729343" y="2318657"/>
                </a:lnTo>
                <a:cubicBezTo>
                  <a:pt x="718457" y="2315028"/>
                  <a:pt x="706948" y="2312903"/>
                  <a:pt x="696685" y="2307771"/>
                </a:cubicBezTo>
                <a:cubicBezTo>
                  <a:pt x="682171" y="2300514"/>
                  <a:pt x="668210" y="2292027"/>
                  <a:pt x="653143" y="2286000"/>
                </a:cubicBezTo>
                <a:cubicBezTo>
                  <a:pt x="631835" y="2277477"/>
                  <a:pt x="609600" y="2271485"/>
                  <a:pt x="587828" y="2264228"/>
                </a:cubicBezTo>
                <a:lnTo>
                  <a:pt x="555171" y="2253343"/>
                </a:lnTo>
                <a:cubicBezTo>
                  <a:pt x="544285" y="2246086"/>
                  <a:pt x="534469" y="2236885"/>
                  <a:pt x="522514" y="2231571"/>
                </a:cubicBezTo>
                <a:cubicBezTo>
                  <a:pt x="501543" y="2222250"/>
                  <a:pt x="476295" y="2222530"/>
                  <a:pt x="457200" y="2209800"/>
                </a:cubicBezTo>
                <a:lnTo>
                  <a:pt x="391885" y="2166257"/>
                </a:lnTo>
                <a:cubicBezTo>
                  <a:pt x="380999" y="2159000"/>
                  <a:pt x="368479" y="2153737"/>
                  <a:pt x="359228" y="2144486"/>
                </a:cubicBezTo>
                <a:cubicBezTo>
                  <a:pt x="306434" y="2091692"/>
                  <a:pt x="332764" y="2112329"/>
                  <a:pt x="283028" y="2079171"/>
                </a:cubicBezTo>
                <a:cubicBezTo>
                  <a:pt x="216019" y="1978657"/>
                  <a:pt x="301530" y="2102298"/>
                  <a:pt x="239485" y="2024743"/>
                </a:cubicBezTo>
                <a:cubicBezTo>
                  <a:pt x="231312" y="2014527"/>
                  <a:pt x="225887" y="2002302"/>
                  <a:pt x="217714" y="1992086"/>
                </a:cubicBezTo>
                <a:cubicBezTo>
                  <a:pt x="211303" y="1984072"/>
                  <a:pt x="202354" y="1978328"/>
                  <a:pt x="195943" y="1970314"/>
                </a:cubicBezTo>
                <a:cubicBezTo>
                  <a:pt x="129877" y="1887731"/>
                  <a:pt x="211574" y="1985483"/>
                  <a:pt x="163285" y="1905000"/>
                </a:cubicBezTo>
                <a:cubicBezTo>
                  <a:pt x="158005" y="1896199"/>
                  <a:pt x="148771" y="1890485"/>
                  <a:pt x="141514" y="1883228"/>
                </a:cubicBezTo>
                <a:cubicBezTo>
                  <a:pt x="114152" y="1801144"/>
                  <a:pt x="151061" y="1902323"/>
                  <a:pt x="108857" y="1817914"/>
                </a:cubicBezTo>
                <a:cubicBezTo>
                  <a:pt x="103725" y="1807651"/>
                  <a:pt x="103103" y="1795520"/>
                  <a:pt x="97971" y="1785257"/>
                </a:cubicBezTo>
                <a:cubicBezTo>
                  <a:pt x="92120" y="1773555"/>
                  <a:pt x="81513" y="1764555"/>
                  <a:pt x="76200" y="1752600"/>
                </a:cubicBezTo>
                <a:cubicBezTo>
                  <a:pt x="24381" y="1636008"/>
                  <a:pt x="81928" y="1728539"/>
                  <a:pt x="32657" y="1654628"/>
                </a:cubicBezTo>
                <a:cubicBezTo>
                  <a:pt x="29028" y="1640114"/>
                  <a:pt x="24447" y="1625805"/>
                  <a:pt x="21771" y="1611086"/>
                </a:cubicBezTo>
                <a:cubicBezTo>
                  <a:pt x="12893" y="1562261"/>
                  <a:pt x="5195" y="1483673"/>
                  <a:pt x="0" y="1436914"/>
                </a:cubicBezTo>
                <a:cubicBezTo>
                  <a:pt x="9956" y="1217864"/>
                  <a:pt x="5841" y="1242023"/>
                  <a:pt x="21771" y="1066800"/>
                </a:cubicBezTo>
                <a:cubicBezTo>
                  <a:pt x="25073" y="1030483"/>
                  <a:pt x="25937" y="993785"/>
                  <a:pt x="32657" y="957943"/>
                </a:cubicBezTo>
                <a:cubicBezTo>
                  <a:pt x="36886" y="935387"/>
                  <a:pt x="48862" y="914892"/>
                  <a:pt x="54428" y="892628"/>
                </a:cubicBezTo>
                <a:cubicBezTo>
                  <a:pt x="58057" y="878114"/>
                  <a:pt x="59421" y="862837"/>
                  <a:pt x="65314" y="849086"/>
                </a:cubicBezTo>
                <a:cubicBezTo>
                  <a:pt x="70468" y="837061"/>
                  <a:pt x="81234" y="828130"/>
                  <a:pt x="87085" y="816428"/>
                </a:cubicBezTo>
                <a:cubicBezTo>
                  <a:pt x="132147" y="726303"/>
                  <a:pt x="57357" y="844691"/>
                  <a:pt x="119743" y="751114"/>
                </a:cubicBezTo>
                <a:cubicBezTo>
                  <a:pt x="150579" y="658599"/>
                  <a:pt x="107572" y="771401"/>
                  <a:pt x="152400" y="696686"/>
                </a:cubicBezTo>
                <a:cubicBezTo>
                  <a:pt x="158304" y="686846"/>
                  <a:pt x="157381" y="673868"/>
                  <a:pt x="163285" y="664028"/>
                </a:cubicBezTo>
                <a:cubicBezTo>
                  <a:pt x="168565" y="655227"/>
                  <a:pt x="178646" y="650271"/>
                  <a:pt x="185057" y="642257"/>
                </a:cubicBezTo>
                <a:cubicBezTo>
                  <a:pt x="193230" y="632041"/>
                  <a:pt x="198655" y="619816"/>
                  <a:pt x="206828" y="609600"/>
                </a:cubicBezTo>
                <a:cubicBezTo>
                  <a:pt x="213239" y="601586"/>
                  <a:pt x="222189" y="595842"/>
                  <a:pt x="228600" y="587828"/>
                </a:cubicBezTo>
                <a:cubicBezTo>
                  <a:pt x="236773" y="577612"/>
                  <a:pt x="241857" y="565104"/>
                  <a:pt x="250371" y="555171"/>
                </a:cubicBezTo>
                <a:cubicBezTo>
                  <a:pt x="263729" y="539586"/>
                  <a:pt x="282528" y="528707"/>
                  <a:pt x="293914" y="511628"/>
                </a:cubicBezTo>
                <a:cubicBezTo>
                  <a:pt x="301171" y="500742"/>
                  <a:pt x="307171" y="488904"/>
                  <a:pt x="315685" y="478971"/>
                </a:cubicBezTo>
                <a:cubicBezTo>
                  <a:pt x="329043" y="463386"/>
                  <a:pt x="344714" y="449942"/>
                  <a:pt x="359228" y="435428"/>
                </a:cubicBezTo>
                <a:cubicBezTo>
                  <a:pt x="366485" y="428171"/>
                  <a:pt x="375307" y="422197"/>
                  <a:pt x="381000" y="413657"/>
                </a:cubicBezTo>
                <a:cubicBezTo>
                  <a:pt x="388257" y="402771"/>
                  <a:pt x="393520" y="390251"/>
                  <a:pt x="402771" y="381000"/>
                </a:cubicBezTo>
                <a:cubicBezTo>
                  <a:pt x="412022" y="371749"/>
                  <a:pt x="425212" y="367401"/>
                  <a:pt x="435428" y="359228"/>
                </a:cubicBezTo>
                <a:cubicBezTo>
                  <a:pt x="443442" y="352817"/>
                  <a:pt x="449186" y="343868"/>
                  <a:pt x="457200" y="337457"/>
                </a:cubicBezTo>
                <a:cubicBezTo>
                  <a:pt x="467416" y="329284"/>
                  <a:pt x="479924" y="324200"/>
                  <a:pt x="489857" y="315686"/>
                </a:cubicBezTo>
                <a:cubicBezTo>
                  <a:pt x="527350" y="283549"/>
                  <a:pt x="526074" y="270363"/>
                  <a:pt x="566057" y="250371"/>
                </a:cubicBezTo>
                <a:cubicBezTo>
                  <a:pt x="576320" y="245239"/>
                  <a:pt x="587828" y="243114"/>
                  <a:pt x="598714" y="239486"/>
                </a:cubicBezTo>
                <a:cubicBezTo>
                  <a:pt x="616812" y="221387"/>
                  <a:pt x="628421" y="206931"/>
                  <a:pt x="653143" y="195943"/>
                </a:cubicBezTo>
                <a:cubicBezTo>
                  <a:pt x="653168" y="195932"/>
                  <a:pt x="734772" y="168733"/>
                  <a:pt x="751114" y="163286"/>
                </a:cubicBezTo>
                <a:cubicBezTo>
                  <a:pt x="762000" y="159657"/>
                  <a:pt x="774224" y="158765"/>
                  <a:pt x="783771" y="152400"/>
                </a:cubicBezTo>
                <a:cubicBezTo>
                  <a:pt x="794657" y="145143"/>
                  <a:pt x="804473" y="135942"/>
                  <a:pt x="816428" y="130628"/>
                </a:cubicBezTo>
                <a:cubicBezTo>
                  <a:pt x="837399" y="121307"/>
                  <a:pt x="862648" y="121587"/>
                  <a:pt x="881743" y="108857"/>
                </a:cubicBezTo>
                <a:cubicBezTo>
                  <a:pt x="933495" y="74356"/>
                  <a:pt x="901989" y="91223"/>
                  <a:pt x="979714" y="65314"/>
                </a:cubicBezTo>
                <a:lnTo>
                  <a:pt x="1012371" y="54428"/>
                </a:lnTo>
                <a:cubicBezTo>
                  <a:pt x="1050371" y="16430"/>
                  <a:pt x="1024406" y="35903"/>
                  <a:pt x="1099457" y="10886"/>
                </a:cubicBezTo>
                <a:lnTo>
                  <a:pt x="1132114" y="0"/>
                </a:lnTo>
                <a:cubicBezTo>
                  <a:pt x="1186543" y="3629"/>
                  <a:pt x="1241150" y="5176"/>
                  <a:pt x="1295400" y="10886"/>
                </a:cubicBezTo>
                <a:cubicBezTo>
                  <a:pt x="1310279" y="12452"/>
                  <a:pt x="1324186" y="19311"/>
                  <a:pt x="1338943" y="21771"/>
                </a:cubicBezTo>
                <a:cubicBezTo>
                  <a:pt x="1367799" y="26580"/>
                  <a:pt x="1397068" y="28520"/>
                  <a:pt x="1426028" y="32657"/>
                </a:cubicBezTo>
                <a:cubicBezTo>
                  <a:pt x="1565806" y="52626"/>
                  <a:pt x="1437577" y="32822"/>
                  <a:pt x="1524000" y="54428"/>
                </a:cubicBezTo>
                <a:cubicBezTo>
                  <a:pt x="1541950" y="58915"/>
                  <a:pt x="1560578" y="60446"/>
                  <a:pt x="1578428" y="65314"/>
                </a:cubicBezTo>
                <a:cubicBezTo>
                  <a:pt x="1600569" y="71353"/>
                  <a:pt x="1621239" y="82585"/>
                  <a:pt x="1643743" y="87086"/>
                </a:cubicBezTo>
                <a:cubicBezTo>
                  <a:pt x="1661886" y="90714"/>
                  <a:pt x="1680321" y="93103"/>
                  <a:pt x="1698171" y="97971"/>
                </a:cubicBezTo>
                <a:cubicBezTo>
                  <a:pt x="1720311" y="104009"/>
                  <a:pt x="1763485" y="119743"/>
                  <a:pt x="1763485" y="119743"/>
                </a:cubicBezTo>
                <a:cubicBezTo>
                  <a:pt x="1767114" y="130629"/>
                  <a:pt x="1768467" y="142561"/>
                  <a:pt x="1774371" y="152400"/>
                </a:cubicBezTo>
                <a:cubicBezTo>
                  <a:pt x="1789313" y="177303"/>
                  <a:pt x="1803114" y="176495"/>
                  <a:pt x="1828800" y="185057"/>
                </a:cubicBezTo>
                <a:cubicBezTo>
                  <a:pt x="1853418" y="221984"/>
                  <a:pt x="1859822" y="226965"/>
                  <a:pt x="1839685" y="206828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6858000" y="3352800"/>
            <a:ext cx="1828800" cy="1219200"/>
          </a:xfrm>
          <a:custGeom>
            <a:avLst/>
            <a:gdLst>
              <a:gd name="connsiteX0" fmla="*/ 46474 w 2149040"/>
              <a:gd name="connsiteY0" fmla="*/ 1175657 h 1176146"/>
              <a:gd name="connsiteX1" fmla="*/ 13817 w 2149040"/>
              <a:gd name="connsiteY1" fmla="*/ 1164772 h 1176146"/>
              <a:gd name="connsiteX2" fmla="*/ 35589 w 2149040"/>
              <a:gd name="connsiteY2" fmla="*/ 957943 h 1176146"/>
              <a:gd name="connsiteX3" fmla="*/ 46474 w 2149040"/>
              <a:gd name="connsiteY3" fmla="*/ 859972 h 1176146"/>
              <a:gd name="connsiteX4" fmla="*/ 57360 w 2149040"/>
              <a:gd name="connsiteY4" fmla="*/ 816429 h 1176146"/>
              <a:gd name="connsiteX5" fmla="*/ 68246 w 2149040"/>
              <a:gd name="connsiteY5" fmla="*/ 751115 h 1176146"/>
              <a:gd name="connsiteX6" fmla="*/ 100903 w 2149040"/>
              <a:gd name="connsiteY6" fmla="*/ 653143 h 1176146"/>
              <a:gd name="connsiteX7" fmla="*/ 111789 w 2149040"/>
              <a:gd name="connsiteY7" fmla="*/ 620486 h 1176146"/>
              <a:gd name="connsiteX8" fmla="*/ 122674 w 2149040"/>
              <a:gd name="connsiteY8" fmla="*/ 587829 h 1176146"/>
              <a:gd name="connsiteX9" fmla="*/ 144446 w 2149040"/>
              <a:gd name="connsiteY9" fmla="*/ 555172 h 1176146"/>
              <a:gd name="connsiteX10" fmla="*/ 155332 w 2149040"/>
              <a:gd name="connsiteY10" fmla="*/ 522515 h 1176146"/>
              <a:gd name="connsiteX11" fmla="*/ 220646 w 2149040"/>
              <a:gd name="connsiteY11" fmla="*/ 435429 h 1176146"/>
              <a:gd name="connsiteX12" fmla="*/ 264189 w 2149040"/>
              <a:gd name="connsiteY12" fmla="*/ 370115 h 1176146"/>
              <a:gd name="connsiteX13" fmla="*/ 307732 w 2149040"/>
              <a:gd name="connsiteY13" fmla="*/ 326572 h 1176146"/>
              <a:gd name="connsiteX14" fmla="*/ 373046 w 2149040"/>
              <a:gd name="connsiteY14" fmla="*/ 250372 h 1176146"/>
              <a:gd name="connsiteX15" fmla="*/ 394817 w 2149040"/>
              <a:gd name="connsiteY15" fmla="*/ 228600 h 1176146"/>
              <a:gd name="connsiteX16" fmla="*/ 427474 w 2149040"/>
              <a:gd name="connsiteY16" fmla="*/ 206829 h 1176146"/>
              <a:gd name="connsiteX17" fmla="*/ 481903 w 2149040"/>
              <a:gd name="connsiteY17" fmla="*/ 174172 h 1176146"/>
              <a:gd name="connsiteX18" fmla="*/ 503674 w 2149040"/>
              <a:gd name="connsiteY18" fmla="*/ 152400 h 1176146"/>
              <a:gd name="connsiteX19" fmla="*/ 612532 w 2149040"/>
              <a:gd name="connsiteY19" fmla="*/ 119743 h 1176146"/>
              <a:gd name="connsiteX20" fmla="*/ 677846 w 2149040"/>
              <a:gd name="connsiteY20" fmla="*/ 97972 h 1176146"/>
              <a:gd name="connsiteX21" fmla="*/ 743160 w 2149040"/>
              <a:gd name="connsiteY21" fmla="*/ 65315 h 1176146"/>
              <a:gd name="connsiteX22" fmla="*/ 808474 w 2149040"/>
              <a:gd name="connsiteY22" fmla="*/ 43543 h 1176146"/>
              <a:gd name="connsiteX23" fmla="*/ 841132 w 2149040"/>
              <a:gd name="connsiteY23" fmla="*/ 32657 h 1176146"/>
              <a:gd name="connsiteX24" fmla="*/ 1047960 w 2149040"/>
              <a:gd name="connsiteY24" fmla="*/ 0 h 1176146"/>
              <a:gd name="connsiteX25" fmla="*/ 1211246 w 2149040"/>
              <a:gd name="connsiteY25" fmla="*/ 10886 h 1176146"/>
              <a:gd name="connsiteX26" fmla="*/ 1254789 w 2149040"/>
              <a:gd name="connsiteY26" fmla="*/ 21772 h 1176146"/>
              <a:gd name="connsiteX27" fmla="*/ 1385417 w 2149040"/>
              <a:gd name="connsiteY27" fmla="*/ 43543 h 1176146"/>
              <a:gd name="connsiteX28" fmla="*/ 1418074 w 2149040"/>
              <a:gd name="connsiteY28" fmla="*/ 54429 h 1176146"/>
              <a:gd name="connsiteX29" fmla="*/ 1526932 w 2149040"/>
              <a:gd name="connsiteY29" fmla="*/ 87086 h 1176146"/>
              <a:gd name="connsiteX30" fmla="*/ 1559589 w 2149040"/>
              <a:gd name="connsiteY30" fmla="*/ 97972 h 1176146"/>
              <a:gd name="connsiteX31" fmla="*/ 1592246 w 2149040"/>
              <a:gd name="connsiteY31" fmla="*/ 119743 h 1176146"/>
              <a:gd name="connsiteX32" fmla="*/ 1624903 w 2149040"/>
              <a:gd name="connsiteY32" fmla="*/ 130629 h 1176146"/>
              <a:gd name="connsiteX33" fmla="*/ 1711989 w 2149040"/>
              <a:gd name="connsiteY33" fmla="*/ 195943 h 1176146"/>
              <a:gd name="connsiteX34" fmla="*/ 1755532 w 2149040"/>
              <a:gd name="connsiteY34" fmla="*/ 250372 h 1176146"/>
              <a:gd name="connsiteX35" fmla="*/ 1766417 w 2149040"/>
              <a:gd name="connsiteY35" fmla="*/ 283029 h 1176146"/>
              <a:gd name="connsiteX36" fmla="*/ 1788189 w 2149040"/>
              <a:gd name="connsiteY36" fmla="*/ 304800 h 1176146"/>
              <a:gd name="connsiteX37" fmla="*/ 1853503 w 2149040"/>
              <a:gd name="connsiteY37" fmla="*/ 391886 h 1176146"/>
              <a:gd name="connsiteX38" fmla="*/ 1897046 w 2149040"/>
              <a:gd name="connsiteY38" fmla="*/ 446315 h 1176146"/>
              <a:gd name="connsiteX39" fmla="*/ 1940589 w 2149040"/>
              <a:gd name="connsiteY39" fmla="*/ 500743 h 1176146"/>
              <a:gd name="connsiteX40" fmla="*/ 1951474 w 2149040"/>
              <a:gd name="connsiteY40" fmla="*/ 533400 h 1176146"/>
              <a:gd name="connsiteX41" fmla="*/ 1973246 w 2149040"/>
              <a:gd name="connsiteY41" fmla="*/ 566057 h 1176146"/>
              <a:gd name="connsiteX42" fmla="*/ 2016789 w 2149040"/>
              <a:gd name="connsiteY42" fmla="*/ 653143 h 1176146"/>
              <a:gd name="connsiteX43" fmla="*/ 2060332 w 2149040"/>
              <a:gd name="connsiteY43" fmla="*/ 751115 h 1176146"/>
              <a:gd name="connsiteX44" fmla="*/ 2082103 w 2149040"/>
              <a:gd name="connsiteY44" fmla="*/ 849086 h 1176146"/>
              <a:gd name="connsiteX45" fmla="*/ 2092989 w 2149040"/>
              <a:gd name="connsiteY45" fmla="*/ 881743 h 1176146"/>
              <a:gd name="connsiteX46" fmla="*/ 2103874 w 2149040"/>
              <a:gd name="connsiteY46" fmla="*/ 925286 h 1176146"/>
              <a:gd name="connsiteX47" fmla="*/ 2114760 w 2149040"/>
              <a:gd name="connsiteY47" fmla="*/ 957943 h 1176146"/>
              <a:gd name="connsiteX48" fmla="*/ 2125646 w 2149040"/>
              <a:gd name="connsiteY48" fmla="*/ 1001486 h 1176146"/>
              <a:gd name="connsiteX49" fmla="*/ 2147417 w 2149040"/>
              <a:gd name="connsiteY49" fmla="*/ 1088572 h 1176146"/>
              <a:gd name="connsiteX50" fmla="*/ 2147417 w 2149040"/>
              <a:gd name="connsiteY50" fmla="*/ 1077686 h 117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49040" h="1176146">
                <a:moveTo>
                  <a:pt x="46474" y="1175657"/>
                </a:moveTo>
                <a:cubicBezTo>
                  <a:pt x="35588" y="1172029"/>
                  <a:pt x="15333" y="1176146"/>
                  <a:pt x="13817" y="1164772"/>
                </a:cubicBezTo>
                <a:cubicBezTo>
                  <a:pt x="0" y="1061141"/>
                  <a:pt x="24168" y="1037890"/>
                  <a:pt x="35589" y="957943"/>
                </a:cubicBezTo>
                <a:cubicBezTo>
                  <a:pt x="40236" y="925415"/>
                  <a:pt x="41478" y="892448"/>
                  <a:pt x="46474" y="859972"/>
                </a:cubicBezTo>
                <a:cubicBezTo>
                  <a:pt x="48749" y="845185"/>
                  <a:pt x="54426" y="831100"/>
                  <a:pt x="57360" y="816429"/>
                </a:cubicBezTo>
                <a:cubicBezTo>
                  <a:pt x="61689" y="794786"/>
                  <a:pt x="62893" y="772528"/>
                  <a:pt x="68246" y="751115"/>
                </a:cubicBezTo>
                <a:cubicBezTo>
                  <a:pt x="68251" y="751096"/>
                  <a:pt x="95457" y="669481"/>
                  <a:pt x="100903" y="653143"/>
                </a:cubicBezTo>
                <a:lnTo>
                  <a:pt x="111789" y="620486"/>
                </a:lnTo>
                <a:cubicBezTo>
                  <a:pt x="115417" y="609600"/>
                  <a:pt x="116309" y="597376"/>
                  <a:pt x="122674" y="587829"/>
                </a:cubicBezTo>
                <a:cubicBezTo>
                  <a:pt x="129931" y="576943"/>
                  <a:pt x="138595" y="566874"/>
                  <a:pt x="144446" y="555172"/>
                </a:cubicBezTo>
                <a:cubicBezTo>
                  <a:pt x="149578" y="544909"/>
                  <a:pt x="149760" y="532546"/>
                  <a:pt x="155332" y="522515"/>
                </a:cubicBezTo>
                <a:cubicBezTo>
                  <a:pt x="246260" y="358841"/>
                  <a:pt x="164018" y="510932"/>
                  <a:pt x="220646" y="435429"/>
                </a:cubicBezTo>
                <a:cubicBezTo>
                  <a:pt x="236346" y="414496"/>
                  <a:pt x="245687" y="388617"/>
                  <a:pt x="264189" y="370115"/>
                </a:cubicBezTo>
                <a:cubicBezTo>
                  <a:pt x="278703" y="355601"/>
                  <a:pt x="296346" y="343651"/>
                  <a:pt x="307732" y="326572"/>
                </a:cubicBezTo>
                <a:cubicBezTo>
                  <a:pt x="340890" y="276834"/>
                  <a:pt x="320250" y="303168"/>
                  <a:pt x="373046" y="250372"/>
                </a:cubicBezTo>
                <a:cubicBezTo>
                  <a:pt x="380303" y="243115"/>
                  <a:pt x="386277" y="234293"/>
                  <a:pt x="394817" y="228600"/>
                </a:cubicBezTo>
                <a:cubicBezTo>
                  <a:pt x="405703" y="221343"/>
                  <a:pt x="417258" y="215002"/>
                  <a:pt x="427474" y="206829"/>
                </a:cubicBezTo>
                <a:cubicBezTo>
                  <a:pt x="470168" y="172674"/>
                  <a:pt x="425190" y="193075"/>
                  <a:pt x="481903" y="174172"/>
                </a:cubicBezTo>
                <a:cubicBezTo>
                  <a:pt x="489160" y="166915"/>
                  <a:pt x="494494" y="156990"/>
                  <a:pt x="503674" y="152400"/>
                </a:cubicBezTo>
                <a:cubicBezTo>
                  <a:pt x="542154" y="133160"/>
                  <a:pt x="573472" y="131461"/>
                  <a:pt x="612532" y="119743"/>
                </a:cubicBezTo>
                <a:cubicBezTo>
                  <a:pt x="634513" y="113149"/>
                  <a:pt x="656075" y="105229"/>
                  <a:pt x="677846" y="97972"/>
                </a:cubicBezTo>
                <a:cubicBezTo>
                  <a:pt x="796936" y="58275"/>
                  <a:pt x="616559" y="121582"/>
                  <a:pt x="743160" y="65315"/>
                </a:cubicBezTo>
                <a:cubicBezTo>
                  <a:pt x="764131" y="55994"/>
                  <a:pt x="786703" y="50800"/>
                  <a:pt x="808474" y="43543"/>
                </a:cubicBezTo>
                <a:cubicBezTo>
                  <a:pt x="819360" y="39914"/>
                  <a:pt x="829772" y="34280"/>
                  <a:pt x="841132" y="32657"/>
                </a:cubicBezTo>
                <a:cubicBezTo>
                  <a:pt x="1011848" y="8269"/>
                  <a:pt x="943213" y="20950"/>
                  <a:pt x="1047960" y="0"/>
                </a:cubicBezTo>
                <a:cubicBezTo>
                  <a:pt x="1102389" y="3629"/>
                  <a:pt x="1156996" y="5175"/>
                  <a:pt x="1211246" y="10886"/>
                </a:cubicBezTo>
                <a:cubicBezTo>
                  <a:pt x="1226125" y="12452"/>
                  <a:pt x="1240069" y="19096"/>
                  <a:pt x="1254789" y="21772"/>
                </a:cubicBezTo>
                <a:cubicBezTo>
                  <a:pt x="1322388" y="34062"/>
                  <a:pt x="1325240" y="28498"/>
                  <a:pt x="1385417" y="43543"/>
                </a:cubicBezTo>
                <a:cubicBezTo>
                  <a:pt x="1396549" y="46326"/>
                  <a:pt x="1407041" y="51277"/>
                  <a:pt x="1418074" y="54429"/>
                </a:cubicBezTo>
                <a:cubicBezTo>
                  <a:pt x="1533243" y="87335"/>
                  <a:pt x="1371706" y="35345"/>
                  <a:pt x="1526932" y="87086"/>
                </a:cubicBezTo>
                <a:cubicBezTo>
                  <a:pt x="1537818" y="90715"/>
                  <a:pt x="1550042" y="91607"/>
                  <a:pt x="1559589" y="97972"/>
                </a:cubicBezTo>
                <a:cubicBezTo>
                  <a:pt x="1570475" y="105229"/>
                  <a:pt x="1580544" y="113892"/>
                  <a:pt x="1592246" y="119743"/>
                </a:cubicBezTo>
                <a:cubicBezTo>
                  <a:pt x="1602509" y="124875"/>
                  <a:pt x="1614872" y="125056"/>
                  <a:pt x="1624903" y="130629"/>
                </a:cubicBezTo>
                <a:cubicBezTo>
                  <a:pt x="1680291" y="161401"/>
                  <a:pt x="1678957" y="162913"/>
                  <a:pt x="1711989" y="195943"/>
                </a:cubicBezTo>
                <a:cubicBezTo>
                  <a:pt x="1739348" y="278026"/>
                  <a:pt x="1699260" y="180031"/>
                  <a:pt x="1755532" y="250372"/>
                </a:cubicBezTo>
                <a:cubicBezTo>
                  <a:pt x="1762700" y="259332"/>
                  <a:pt x="1760513" y="273190"/>
                  <a:pt x="1766417" y="283029"/>
                </a:cubicBezTo>
                <a:cubicBezTo>
                  <a:pt x="1771697" y="291830"/>
                  <a:pt x="1780932" y="297543"/>
                  <a:pt x="1788189" y="304800"/>
                </a:cubicBezTo>
                <a:cubicBezTo>
                  <a:pt x="1816510" y="389768"/>
                  <a:pt x="1770114" y="266801"/>
                  <a:pt x="1853503" y="391886"/>
                </a:cubicBezTo>
                <a:cubicBezTo>
                  <a:pt x="1880967" y="433083"/>
                  <a:pt x="1866023" y="415292"/>
                  <a:pt x="1897046" y="446315"/>
                </a:cubicBezTo>
                <a:cubicBezTo>
                  <a:pt x="1924409" y="528402"/>
                  <a:pt x="1884315" y="430400"/>
                  <a:pt x="1940589" y="500743"/>
                </a:cubicBezTo>
                <a:cubicBezTo>
                  <a:pt x="1947757" y="509703"/>
                  <a:pt x="1946342" y="523137"/>
                  <a:pt x="1951474" y="533400"/>
                </a:cubicBezTo>
                <a:cubicBezTo>
                  <a:pt x="1957325" y="545102"/>
                  <a:pt x="1965989" y="555171"/>
                  <a:pt x="1973246" y="566057"/>
                </a:cubicBezTo>
                <a:cubicBezTo>
                  <a:pt x="1998262" y="641109"/>
                  <a:pt x="1978789" y="615145"/>
                  <a:pt x="2016789" y="653143"/>
                </a:cubicBezTo>
                <a:cubicBezTo>
                  <a:pt x="2042697" y="730869"/>
                  <a:pt x="2025830" y="699362"/>
                  <a:pt x="2060332" y="751115"/>
                </a:cubicBezTo>
                <a:cubicBezTo>
                  <a:pt x="2084838" y="824636"/>
                  <a:pt x="2056556" y="734127"/>
                  <a:pt x="2082103" y="849086"/>
                </a:cubicBezTo>
                <a:cubicBezTo>
                  <a:pt x="2084592" y="860287"/>
                  <a:pt x="2089837" y="870710"/>
                  <a:pt x="2092989" y="881743"/>
                </a:cubicBezTo>
                <a:cubicBezTo>
                  <a:pt x="2097099" y="896128"/>
                  <a:pt x="2099764" y="910901"/>
                  <a:pt x="2103874" y="925286"/>
                </a:cubicBezTo>
                <a:cubicBezTo>
                  <a:pt x="2107026" y="936319"/>
                  <a:pt x="2111608" y="946910"/>
                  <a:pt x="2114760" y="957943"/>
                </a:cubicBezTo>
                <a:cubicBezTo>
                  <a:pt x="2118870" y="972328"/>
                  <a:pt x="2122400" y="986881"/>
                  <a:pt x="2125646" y="1001486"/>
                </a:cubicBezTo>
                <a:cubicBezTo>
                  <a:pt x="2130614" y="1023840"/>
                  <a:pt x="2135747" y="1065231"/>
                  <a:pt x="2147417" y="1088572"/>
                </a:cubicBezTo>
                <a:cubicBezTo>
                  <a:pt x="2149040" y="1091818"/>
                  <a:pt x="2147417" y="1081315"/>
                  <a:pt x="2147417" y="1077686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Проверка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1                     </a:t>
            </a: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                       3                     4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905000"/>
            <a:ext cx="8686800" cy="3352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2743994" y="3580606"/>
            <a:ext cx="33528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610394" y="3580606"/>
            <a:ext cx="33528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4953794" y="3580606"/>
            <a:ext cx="33528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457200" y="2514600"/>
            <a:ext cx="1676400" cy="2286000"/>
          </a:xfrm>
          <a:custGeom>
            <a:avLst/>
            <a:gdLst>
              <a:gd name="connsiteX0" fmla="*/ 52565 w 1337080"/>
              <a:gd name="connsiteY0" fmla="*/ 2471057 h 2471057"/>
              <a:gd name="connsiteX1" fmla="*/ 30794 w 1337080"/>
              <a:gd name="connsiteY1" fmla="*/ 2438400 h 2471057"/>
              <a:gd name="connsiteX2" fmla="*/ 9022 w 1337080"/>
              <a:gd name="connsiteY2" fmla="*/ 2362200 h 2471057"/>
              <a:gd name="connsiteX3" fmla="*/ 41680 w 1337080"/>
              <a:gd name="connsiteY3" fmla="*/ 2209800 h 2471057"/>
              <a:gd name="connsiteX4" fmla="*/ 96108 w 1337080"/>
              <a:gd name="connsiteY4" fmla="*/ 2166257 h 2471057"/>
              <a:gd name="connsiteX5" fmla="*/ 139651 w 1337080"/>
              <a:gd name="connsiteY5" fmla="*/ 2122714 h 2471057"/>
              <a:gd name="connsiteX6" fmla="*/ 172308 w 1337080"/>
              <a:gd name="connsiteY6" fmla="*/ 2100943 h 2471057"/>
              <a:gd name="connsiteX7" fmla="*/ 194080 w 1337080"/>
              <a:gd name="connsiteY7" fmla="*/ 2079171 h 2471057"/>
              <a:gd name="connsiteX8" fmla="*/ 259394 w 1337080"/>
              <a:gd name="connsiteY8" fmla="*/ 2057400 h 2471057"/>
              <a:gd name="connsiteX9" fmla="*/ 292051 w 1337080"/>
              <a:gd name="connsiteY9" fmla="*/ 2046514 h 2471057"/>
              <a:gd name="connsiteX10" fmla="*/ 324708 w 1337080"/>
              <a:gd name="connsiteY10" fmla="*/ 2035628 h 2471057"/>
              <a:gd name="connsiteX11" fmla="*/ 346480 w 1337080"/>
              <a:gd name="connsiteY11" fmla="*/ 2013857 h 2471057"/>
              <a:gd name="connsiteX12" fmla="*/ 411794 w 1337080"/>
              <a:gd name="connsiteY12" fmla="*/ 1992086 h 2471057"/>
              <a:gd name="connsiteX13" fmla="*/ 455337 w 1337080"/>
              <a:gd name="connsiteY13" fmla="*/ 1948543 h 2471057"/>
              <a:gd name="connsiteX14" fmla="*/ 520651 w 1337080"/>
              <a:gd name="connsiteY14" fmla="*/ 1926771 h 2471057"/>
              <a:gd name="connsiteX15" fmla="*/ 553308 w 1337080"/>
              <a:gd name="connsiteY15" fmla="*/ 1905000 h 2471057"/>
              <a:gd name="connsiteX16" fmla="*/ 596851 w 1337080"/>
              <a:gd name="connsiteY16" fmla="*/ 1850571 h 2471057"/>
              <a:gd name="connsiteX17" fmla="*/ 607737 w 1337080"/>
              <a:gd name="connsiteY17" fmla="*/ 1817914 h 2471057"/>
              <a:gd name="connsiteX18" fmla="*/ 575080 w 1337080"/>
              <a:gd name="connsiteY18" fmla="*/ 1698171 h 2471057"/>
              <a:gd name="connsiteX19" fmla="*/ 542422 w 1337080"/>
              <a:gd name="connsiteY19" fmla="*/ 1676400 h 2471057"/>
              <a:gd name="connsiteX20" fmla="*/ 477108 w 1337080"/>
              <a:gd name="connsiteY20" fmla="*/ 1654628 h 2471057"/>
              <a:gd name="connsiteX21" fmla="*/ 444451 w 1337080"/>
              <a:gd name="connsiteY21" fmla="*/ 1643743 h 2471057"/>
              <a:gd name="connsiteX22" fmla="*/ 411794 w 1337080"/>
              <a:gd name="connsiteY22" fmla="*/ 1621971 h 2471057"/>
              <a:gd name="connsiteX23" fmla="*/ 390022 w 1337080"/>
              <a:gd name="connsiteY23" fmla="*/ 1556657 h 2471057"/>
              <a:gd name="connsiteX24" fmla="*/ 368251 w 1337080"/>
              <a:gd name="connsiteY24" fmla="*/ 1524000 h 2471057"/>
              <a:gd name="connsiteX25" fmla="*/ 346480 w 1337080"/>
              <a:gd name="connsiteY25" fmla="*/ 1447800 h 2471057"/>
              <a:gd name="connsiteX26" fmla="*/ 335594 w 1337080"/>
              <a:gd name="connsiteY26" fmla="*/ 1404257 h 2471057"/>
              <a:gd name="connsiteX27" fmla="*/ 357365 w 1337080"/>
              <a:gd name="connsiteY27" fmla="*/ 1273628 h 2471057"/>
              <a:gd name="connsiteX28" fmla="*/ 379137 w 1337080"/>
              <a:gd name="connsiteY28" fmla="*/ 1240971 h 2471057"/>
              <a:gd name="connsiteX29" fmla="*/ 444451 w 1337080"/>
              <a:gd name="connsiteY29" fmla="*/ 1219200 h 2471057"/>
              <a:gd name="connsiteX30" fmla="*/ 596851 w 1337080"/>
              <a:gd name="connsiteY30" fmla="*/ 1197428 h 2471057"/>
              <a:gd name="connsiteX31" fmla="*/ 694822 w 1337080"/>
              <a:gd name="connsiteY31" fmla="*/ 1219200 h 2471057"/>
              <a:gd name="connsiteX32" fmla="*/ 781908 w 1337080"/>
              <a:gd name="connsiteY32" fmla="*/ 1208314 h 2471057"/>
              <a:gd name="connsiteX33" fmla="*/ 825451 w 1337080"/>
              <a:gd name="connsiteY33" fmla="*/ 1164771 h 2471057"/>
              <a:gd name="connsiteX34" fmla="*/ 858108 w 1337080"/>
              <a:gd name="connsiteY34" fmla="*/ 1132114 h 2471057"/>
              <a:gd name="connsiteX35" fmla="*/ 868994 w 1337080"/>
              <a:gd name="connsiteY35" fmla="*/ 1088571 h 2471057"/>
              <a:gd name="connsiteX36" fmla="*/ 890765 w 1337080"/>
              <a:gd name="connsiteY36" fmla="*/ 1023257 h 2471057"/>
              <a:gd name="connsiteX37" fmla="*/ 879880 w 1337080"/>
              <a:gd name="connsiteY37" fmla="*/ 914400 h 2471057"/>
              <a:gd name="connsiteX38" fmla="*/ 858108 w 1337080"/>
              <a:gd name="connsiteY38" fmla="*/ 849086 h 2471057"/>
              <a:gd name="connsiteX39" fmla="*/ 847222 w 1337080"/>
              <a:gd name="connsiteY39" fmla="*/ 816428 h 2471057"/>
              <a:gd name="connsiteX40" fmla="*/ 825451 w 1337080"/>
              <a:gd name="connsiteY40" fmla="*/ 783771 h 2471057"/>
              <a:gd name="connsiteX41" fmla="*/ 792794 w 1337080"/>
              <a:gd name="connsiteY41" fmla="*/ 664028 h 2471057"/>
              <a:gd name="connsiteX42" fmla="*/ 814565 w 1337080"/>
              <a:gd name="connsiteY42" fmla="*/ 533400 h 2471057"/>
              <a:gd name="connsiteX43" fmla="*/ 858108 w 1337080"/>
              <a:gd name="connsiteY43" fmla="*/ 478971 h 2471057"/>
              <a:gd name="connsiteX44" fmla="*/ 934308 w 1337080"/>
              <a:gd name="connsiteY44" fmla="*/ 468086 h 2471057"/>
              <a:gd name="connsiteX45" fmla="*/ 1032280 w 1337080"/>
              <a:gd name="connsiteY45" fmla="*/ 457200 h 2471057"/>
              <a:gd name="connsiteX46" fmla="*/ 1097594 w 1337080"/>
              <a:gd name="connsiteY46" fmla="*/ 435428 h 2471057"/>
              <a:gd name="connsiteX47" fmla="*/ 1184680 w 1337080"/>
              <a:gd name="connsiteY47" fmla="*/ 370114 h 2471057"/>
              <a:gd name="connsiteX48" fmla="*/ 1228222 w 1337080"/>
              <a:gd name="connsiteY48" fmla="*/ 304800 h 2471057"/>
              <a:gd name="connsiteX49" fmla="*/ 1249994 w 1337080"/>
              <a:gd name="connsiteY49" fmla="*/ 239486 h 2471057"/>
              <a:gd name="connsiteX50" fmla="*/ 1249994 w 1337080"/>
              <a:gd name="connsiteY50" fmla="*/ 54428 h 2471057"/>
              <a:gd name="connsiteX51" fmla="*/ 1271765 w 1337080"/>
              <a:gd name="connsiteY51" fmla="*/ 21771 h 2471057"/>
              <a:gd name="connsiteX52" fmla="*/ 1337080 w 1337080"/>
              <a:gd name="connsiteY52" fmla="*/ 0 h 24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337080" h="2471057">
                <a:moveTo>
                  <a:pt x="52565" y="2471057"/>
                </a:moveTo>
                <a:cubicBezTo>
                  <a:pt x="45308" y="2460171"/>
                  <a:pt x="36645" y="2450102"/>
                  <a:pt x="30794" y="2438400"/>
                </a:cubicBezTo>
                <a:cubicBezTo>
                  <a:pt x="22985" y="2422782"/>
                  <a:pt x="12510" y="2376153"/>
                  <a:pt x="9022" y="2362200"/>
                </a:cubicBezTo>
                <a:cubicBezTo>
                  <a:pt x="11456" y="2342731"/>
                  <a:pt x="19520" y="2231961"/>
                  <a:pt x="41680" y="2209800"/>
                </a:cubicBezTo>
                <a:cubicBezTo>
                  <a:pt x="115778" y="2135698"/>
                  <a:pt x="0" y="2248635"/>
                  <a:pt x="96108" y="2166257"/>
                </a:cubicBezTo>
                <a:cubicBezTo>
                  <a:pt x="111693" y="2152899"/>
                  <a:pt x="122572" y="2134100"/>
                  <a:pt x="139651" y="2122714"/>
                </a:cubicBezTo>
                <a:cubicBezTo>
                  <a:pt x="150537" y="2115457"/>
                  <a:pt x="162092" y="2109116"/>
                  <a:pt x="172308" y="2100943"/>
                </a:cubicBezTo>
                <a:cubicBezTo>
                  <a:pt x="180322" y="2094532"/>
                  <a:pt x="184900" y="2083761"/>
                  <a:pt x="194080" y="2079171"/>
                </a:cubicBezTo>
                <a:cubicBezTo>
                  <a:pt x="214606" y="2068908"/>
                  <a:pt x="237623" y="2064657"/>
                  <a:pt x="259394" y="2057400"/>
                </a:cubicBezTo>
                <a:lnTo>
                  <a:pt x="292051" y="2046514"/>
                </a:lnTo>
                <a:lnTo>
                  <a:pt x="324708" y="2035628"/>
                </a:lnTo>
                <a:cubicBezTo>
                  <a:pt x="331965" y="2028371"/>
                  <a:pt x="337300" y="2018447"/>
                  <a:pt x="346480" y="2013857"/>
                </a:cubicBezTo>
                <a:cubicBezTo>
                  <a:pt x="367006" y="2003594"/>
                  <a:pt x="411794" y="1992086"/>
                  <a:pt x="411794" y="1992086"/>
                </a:cubicBezTo>
                <a:cubicBezTo>
                  <a:pt x="426308" y="1977572"/>
                  <a:pt x="435864" y="1955034"/>
                  <a:pt x="455337" y="1948543"/>
                </a:cubicBezTo>
                <a:cubicBezTo>
                  <a:pt x="477108" y="1941286"/>
                  <a:pt x="501556" y="1939501"/>
                  <a:pt x="520651" y="1926771"/>
                </a:cubicBezTo>
                <a:cubicBezTo>
                  <a:pt x="531537" y="1919514"/>
                  <a:pt x="543092" y="1913173"/>
                  <a:pt x="553308" y="1905000"/>
                </a:cubicBezTo>
                <a:cubicBezTo>
                  <a:pt x="570184" y="1891500"/>
                  <a:pt x="587421" y="1869432"/>
                  <a:pt x="596851" y="1850571"/>
                </a:cubicBezTo>
                <a:cubicBezTo>
                  <a:pt x="601983" y="1840308"/>
                  <a:pt x="604108" y="1828800"/>
                  <a:pt x="607737" y="1817914"/>
                </a:cubicBezTo>
                <a:cubicBezTo>
                  <a:pt x="601298" y="1766403"/>
                  <a:pt x="610364" y="1733454"/>
                  <a:pt x="575080" y="1698171"/>
                </a:cubicBezTo>
                <a:cubicBezTo>
                  <a:pt x="565829" y="1688920"/>
                  <a:pt x="554378" y="1681714"/>
                  <a:pt x="542422" y="1676400"/>
                </a:cubicBezTo>
                <a:cubicBezTo>
                  <a:pt x="521451" y="1667080"/>
                  <a:pt x="498879" y="1661885"/>
                  <a:pt x="477108" y="1654628"/>
                </a:cubicBezTo>
                <a:lnTo>
                  <a:pt x="444451" y="1643743"/>
                </a:lnTo>
                <a:cubicBezTo>
                  <a:pt x="433565" y="1636486"/>
                  <a:pt x="418728" y="1633065"/>
                  <a:pt x="411794" y="1621971"/>
                </a:cubicBezTo>
                <a:cubicBezTo>
                  <a:pt x="399631" y="1602510"/>
                  <a:pt x="402752" y="1575752"/>
                  <a:pt x="390022" y="1556657"/>
                </a:cubicBezTo>
                <a:lnTo>
                  <a:pt x="368251" y="1524000"/>
                </a:lnTo>
                <a:cubicBezTo>
                  <a:pt x="334219" y="1387876"/>
                  <a:pt x="377713" y="1557118"/>
                  <a:pt x="346480" y="1447800"/>
                </a:cubicBezTo>
                <a:cubicBezTo>
                  <a:pt x="342370" y="1433415"/>
                  <a:pt x="339223" y="1418771"/>
                  <a:pt x="335594" y="1404257"/>
                </a:cubicBezTo>
                <a:cubicBezTo>
                  <a:pt x="339042" y="1373228"/>
                  <a:pt x="339130" y="1310098"/>
                  <a:pt x="357365" y="1273628"/>
                </a:cubicBezTo>
                <a:cubicBezTo>
                  <a:pt x="363216" y="1261926"/>
                  <a:pt x="368043" y="1247905"/>
                  <a:pt x="379137" y="1240971"/>
                </a:cubicBezTo>
                <a:cubicBezTo>
                  <a:pt x="398598" y="1228808"/>
                  <a:pt x="422680" y="1226457"/>
                  <a:pt x="444451" y="1219200"/>
                </a:cubicBezTo>
                <a:cubicBezTo>
                  <a:pt x="515133" y="1195639"/>
                  <a:pt x="465670" y="1209354"/>
                  <a:pt x="596851" y="1197428"/>
                </a:cubicBezTo>
                <a:cubicBezTo>
                  <a:pt x="613643" y="1201626"/>
                  <a:pt x="681003" y="1219200"/>
                  <a:pt x="694822" y="1219200"/>
                </a:cubicBezTo>
                <a:cubicBezTo>
                  <a:pt x="724077" y="1219200"/>
                  <a:pt x="752879" y="1211943"/>
                  <a:pt x="781908" y="1208314"/>
                </a:cubicBezTo>
                <a:lnTo>
                  <a:pt x="825451" y="1164771"/>
                </a:lnTo>
                <a:lnTo>
                  <a:pt x="858108" y="1132114"/>
                </a:lnTo>
                <a:cubicBezTo>
                  <a:pt x="861737" y="1117600"/>
                  <a:pt x="864695" y="1102901"/>
                  <a:pt x="868994" y="1088571"/>
                </a:cubicBezTo>
                <a:cubicBezTo>
                  <a:pt x="875588" y="1066590"/>
                  <a:pt x="890765" y="1023257"/>
                  <a:pt x="890765" y="1023257"/>
                </a:cubicBezTo>
                <a:cubicBezTo>
                  <a:pt x="887137" y="986971"/>
                  <a:pt x="886600" y="950242"/>
                  <a:pt x="879880" y="914400"/>
                </a:cubicBezTo>
                <a:cubicBezTo>
                  <a:pt x="875651" y="891844"/>
                  <a:pt x="865365" y="870857"/>
                  <a:pt x="858108" y="849086"/>
                </a:cubicBezTo>
                <a:cubicBezTo>
                  <a:pt x="854479" y="838200"/>
                  <a:pt x="853587" y="825976"/>
                  <a:pt x="847222" y="816428"/>
                </a:cubicBezTo>
                <a:cubicBezTo>
                  <a:pt x="839965" y="805542"/>
                  <a:pt x="830764" y="795726"/>
                  <a:pt x="825451" y="783771"/>
                </a:cubicBezTo>
                <a:cubicBezTo>
                  <a:pt x="805363" y="738572"/>
                  <a:pt x="802107" y="710591"/>
                  <a:pt x="792794" y="664028"/>
                </a:cubicBezTo>
                <a:cubicBezTo>
                  <a:pt x="801627" y="593363"/>
                  <a:pt x="798584" y="589335"/>
                  <a:pt x="814565" y="533400"/>
                </a:cubicBezTo>
                <a:cubicBezTo>
                  <a:pt x="822999" y="503881"/>
                  <a:pt x="823417" y="489378"/>
                  <a:pt x="858108" y="478971"/>
                </a:cubicBezTo>
                <a:cubicBezTo>
                  <a:pt x="882684" y="471598"/>
                  <a:pt x="908848" y="471268"/>
                  <a:pt x="934308" y="468086"/>
                </a:cubicBezTo>
                <a:cubicBezTo>
                  <a:pt x="966913" y="464011"/>
                  <a:pt x="999623" y="460829"/>
                  <a:pt x="1032280" y="457200"/>
                </a:cubicBezTo>
                <a:cubicBezTo>
                  <a:pt x="1054051" y="449943"/>
                  <a:pt x="1078499" y="448158"/>
                  <a:pt x="1097594" y="435428"/>
                </a:cubicBezTo>
                <a:cubicBezTo>
                  <a:pt x="1120110" y="420418"/>
                  <a:pt x="1164543" y="396964"/>
                  <a:pt x="1184680" y="370114"/>
                </a:cubicBezTo>
                <a:cubicBezTo>
                  <a:pt x="1200379" y="349181"/>
                  <a:pt x="1219947" y="329623"/>
                  <a:pt x="1228222" y="304800"/>
                </a:cubicBezTo>
                <a:lnTo>
                  <a:pt x="1249994" y="239486"/>
                </a:lnTo>
                <a:cubicBezTo>
                  <a:pt x="1242825" y="167799"/>
                  <a:pt x="1229539" y="122612"/>
                  <a:pt x="1249994" y="54428"/>
                </a:cubicBezTo>
                <a:cubicBezTo>
                  <a:pt x="1253753" y="41897"/>
                  <a:pt x="1260671" y="28705"/>
                  <a:pt x="1271765" y="21771"/>
                </a:cubicBezTo>
                <a:cubicBezTo>
                  <a:pt x="1291226" y="9608"/>
                  <a:pt x="1337080" y="0"/>
                  <a:pt x="1337080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514600" y="2558142"/>
            <a:ext cx="1600200" cy="2318657"/>
          </a:xfrm>
          <a:custGeom>
            <a:avLst/>
            <a:gdLst>
              <a:gd name="connsiteX0" fmla="*/ 250371 w 1368541"/>
              <a:gd name="connsiteY0" fmla="*/ 206828 h 1676400"/>
              <a:gd name="connsiteX1" fmla="*/ 195942 w 1368541"/>
              <a:gd name="connsiteY1" fmla="*/ 217714 h 1676400"/>
              <a:gd name="connsiteX2" fmla="*/ 130628 w 1368541"/>
              <a:gd name="connsiteY2" fmla="*/ 239486 h 1676400"/>
              <a:gd name="connsiteX3" fmla="*/ 108857 w 1368541"/>
              <a:gd name="connsiteY3" fmla="*/ 272143 h 1676400"/>
              <a:gd name="connsiteX4" fmla="*/ 87085 w 1368541"/>
              <a:gd name="connsiteY4" fmla="*/ 293914 h 1676400"/>
              <a:gd name="connsiteX5" fmla="*/ 76200 w 1368541"/>
              <a:gd name="connsiteY5" fmla="*/ 326571 h 1676400"/>
              <a:gd name="connsiteX6" fmla="*/ 87085 w 1368541"/>
              <a:gd name="connsiteY6" fmla="*/ 402771 h 1676400"/>
              <a:gd name="connsiteX7" fmla="*/ 97971 w 1368541"/>
              <a:gd name="connsiteY7" fmla="*/ 435428 h 1676400"/>
              <a:gd name="connsiteX8" fmla="*/ 163285 w 1368541"/>
              <a:gd name="connsiteY8" fmla="*/ 457200 h 1676400"/>
              <a:gd name="connsiteX9" fmla="*/ 185057 w 1368541"/>
              <a:gd name="connsiteY9" fmla="*/ 478971 h 1676400"/>
              <a:gd name="connsiteX10" fmla="*/ 206828 w 1368541"/>
              <a:gd name="connsiteY10" fmla="*/ 544286 h 1676400"/>
              <a:gd name="connsiteX11" fmla="*/ 185057 w 1368541"/>
              <a:gd name="connsiteY11" fmla="*/ 576943 h 1676400"/>
              <a:gd name="connsiteX12" fmla="*/ 174171 w 1368541"/>
              <a:gd name="connsiteY12" fmla="*/ 609600 h 1676400"/>
              <a:gd name="connsiteX13" fmla="*/ 108857 w 1368541"/>
              <a:gd name="connsiteY13" fmla="*/ 696686 h 1676400"/>
              <a:gd name="connsiteX14" fmla="*/ 76200 w 1368541"/>
              <a:gd name="connsiteY14" fmla="*/ 762000 h 1676400"/>
              <a:gd name="connsiteX15" fmla="*/ 43542 w 1368541"/>
              <a:gd name="connsiteY15" fmla="*/ 816428 h 1676400"/>
              <a:gd name="connsiteX16" fmla="*/ 10885 w 1368541"/>
              <a:gd name="connsiteY16" fmla="*/ 914400 h 1676400"/>
              <a:gd name="connsiteX17" fmla="*/ 0 w 1368541"/>
              <a:gd name="connsiteY17" fmla="*/ 947057 h 1676400"/>
              <a:gd name="connsiteX18" fmla="*/ 32657 w 1368541"/>
              <a:gd name="connsiteY18" fmla="*/ 1143000 h 1676400"/>
              <a:gd name="connsiteX19" fmla="*/ 76200 w 1368541"/>
              <a:gd name="connsiteY19" fmla="*/ 1197428 h 1676400"/>
              <a:gd name="connsiteX20" fmla="*/ 108857 w 1368541"/>
              <a:gd name="connsiteY20" fmla="*/ 1208314 h 1676400"/>
              <a:gd name="connsiteX21" fmla="*/ 293914 w 1368541"/>
              <a:gd name="connsiteY21" fmla="*/ 1208314 h 1676400"/>
              <a:gd name="connsiteX22" fmla="*/ 315685 w 1368541"/>
              <a:gd name="connsiteY22" fmla="*/ 1230086 h 1676400"/>
              <a:gd name="connsiteX23" fmla="*/ 315685 w 1368541"/>
              <a:gd name="connsiteY23" fmla="*/ 1382486 h 1676400"/>
              <a:gd name="connsiteX24" fmla="*/ 348342 w 1368541"/>
              <a:gd name="connsiteY24" fmla="*/ 1556657 h 1676400"/>
              <a:gd name="connsiteX25" fmla="*/ 359228 w 1368541"/>
              <a:gd name="connsiteY25" fmla="*/ 1589314 h 1676400"/>
              <a:gd name="connsiteX26" fmla="*/ 413657 w 1368541"/>
              <a:gd name="connsiteY26" fmla="*/ 1643743 h 1676400"/>
              <a:gd name="connsiteX27" fmla="*/ 478971 w 1368541"/>
              <a:gd name="connsiteY27" fmla="*/ 1665514 h 1676400"/>
              <a:gd name="connsiteX28" fmla="*/ 511628 w 1368541"/>
              <a:gd name="connsiteY28" fmla="*/ 1676400 h 1676400"/>
              <a:gd name="connsiteX29" fmla="*/ 664028 w 1368541"/>
              <a:gd name="connsiteY29" fmla="*/ 1643743 h 1676400"/>
              <a:gd name="connsiteX30" fmla="*/ 729342 w 1368541"/>
              <a:gd name="connsiteY30" fmla="*/ 1621971 h 1676400"/>
              <a:gd name="connsiteX31" fmla="*/ 805542 w 1368541"/>
              <a:gd name="connsiteY31" fmla="*/ 1556657 h 1676400"/>
              <a:gd name="connsiteX32" fmla="*/ 827314 w 1368541"/>
              <a:gd name="connsiteY32" fmla="*/ 1524000 h 1676400"/>
              <a:gd name="connsiteX33" fmla="*/ 816428 w 1368541"/>
              <a:gd name="connsiteY33" fmla="*/ 1404257 h 1676400"/>
              <a:gd name="connsiteX34" fmla="*/ 794657 w 1368541"/>
              <a:gd name="connsiteY34" fmla="*/ 1338943 h 1676400"/>
              <a:gd name="connsiteX35" fmla="*/ 805542 w 1368541"/>
              <a:gd name="connsiteY35" fmla="*/ 1306286 h 1676400"/>
              <a:gd name="connsiteX36" fmla="*/ 859971 w 1368541"/>
              <a:gd name="connsiteY36" fmla="*/ 1262743 h 1676400"/>
              <a:gd name="connsiteX37" fmla="*/ 892628 w 1368541"/>
              <a:gd name="connsiteY37" fmla="*/ 1251857 h 1676400"/>
              <a:gd name="connsiteX38" fmla="*/ 925285 w 1368541"/>
              <a:gd name="connsiteY38" fmla="*/ 1230086 h 1676400"/>
              <a:gd name="connsiteX39" fmla="*/ 979714 w 1368541"/>
              <a:gd name="connsiteY39" fmla="*/ 1219200 h 1676400"/>
              <a:gd name="connsiteX40" fmla="*/ 1045028 w 1368541"/>
              <a:gd name="connsiteY40" fmla="*/ 1197428 h 1676400"/>
              <a:gd name="connsiteX41" fmla="*/ 1077685 w 1368541"/>
              <a:gd name="connsiteY41" fmla="*/ 1186543 h 1676400"/>
              <a:gd name="connsiteX42" fmla="*/ 1110342 w 1368541"/>
              <a:gd name="connsiteY42" fmla="*/ 1175657 h 1676400"/>
              <a:gd name="connsiteX43" fmla="*/ 1143000 w 1368541"/>
              <a:gd name="connsiteY43" fmla="*/ 1164771 h 1676400"/>
              <a:gd name="connsiteX44" fmla="*/ 1175657 w 1368541"/>
              <a:gd name="connsiteY44" fmla="*/ 1143000 h 1676400"/>
              <a:gd name="connsiteX45" fmla="*/ 1240971 w 1368541"/>
              <a:gd name="connsiteY45" fmla="*/ 1121228 h 1676400"/>
              <a:gd name="connsiteX46" fmla="*/ 1317171 w 1368541"/>
              <a:gd name="connsiteY46" fmla="*/ 1055914 h 1676400"/>
              <a:gd name="connsiteX47" fmla="*/ 1338942 w 1368541"/>
              <a:gd name="connsiteY47" fmla="*/ 1023257 h 1676400"/>
              <a:gd name="connsiteX48" fmla="*/ 1360714 w 1368541"/>
              <a:gd name="connsiteY48" fmla="*/ 957943 h 1676400"/>
              <a:gd name="connsiteX49" fmla="*/ 1338942 w 1368541"/>
              <a:gd name="connsiteY49" fmla="*/ 729343 h 1676400"/>
              <a:gd name="connsiteX50" fmla="*/ 1317171 w 1368541"/>
              <a:gd name="connsiteY50" fmla="*/ 696686 h 1676400"/>
              <a:gd name="connsiteX51" fmla="*/ 1284514 w 1368541"/>
              <a:gd name="connsiteY51" fmla="*/ 685800 h 1676400"/>
              <a:gd name="connsiteX52" fmla="*/ 1186542 w 1368541"/>
              <a:gd name="connsiteY52" fmla="*/ 696686 h 1676400"/>
              <a:gd name="connsiteX53" fmla="*/ 1088571 w 1368541"/>
              <a:gd name="connsiteY53" fmla="*/ 674914 h 1676400"/>
              <a:gd name="connsiteX54" fmla="*/ 1066800 w 1368541"/>
              <a:gd name="connsiteY54" fmla="*/ 609600 h 1676400"/>
              <a:gd name="connsiteX55" fmla="*/ 1099457 w 1368541"/>
              <a:gd name="connsiteY55" fmla="*/ 478971 h 1676400"/>
              <a:gd name="connsiteX56" fmla="*/ 1121228 w 1368541"/>
              <a:gd name="connsiteY56" fmla="*/ 413657 h 1676400"/>
              <a:gd name="connsiteX57" fmla="*/ 1143000 w 1368541"/>
              <a:gd name="connsiteY57" fmla="*/ 391886 h 1676400"/>
              <a:gd name="connsiteX58" fmla="*/ 1164771 w 1368541"/>
              <a:gd name="connsiteY58" fmla="*/ 326571 h 1676400"/>
              <a:gd name="connsiteX59" fmla="*/ 1175657 w 1368541"/>
              <a:gd name="connsiteY59" fmla="*/ 293914 h 1676400"/>
              <a:gd name="connsiteX60" fmla="*/ 1164771 w 1368541"/>
              <a:gd name="connsiteY60" fmla="*/ 152400 h 1676400"/>
              <a:gd name="connsiteX61" fmla="*/ 1153885 w 1368541"/>
              <a:gd name="connsiteY61" fmla="*/ 119743 h 1676400"/>
              <a:gd name="connsiteX62" fmla="*/ 1088571 w 1368541"/>
              <a:gd name="connsiteY62" fmla="*/ 97971 h 1676400"/>
              <a:gd name="connsiteX63" fmla="*/ 968828 w 1368541"/>
              <a:gd name="connsiteY63" fmla="*/ 119743 h 1676400"/>
              <a:gd name="connsiteX64" fmla="*/ 936171 w 1368541"/>
              <a:gd name="connsiteY64" fmla="*/ 141514 h 1676400"/>
              <a:gd name="connsiteX65" fmla="*/ 914400 w 1368541"/>
              <a:gd name="connsiteY65" fmla="*/ 163286 h 1676400"/>
              <a:gd name="connsiteX66" fmla="*/ 881742 w 1368541"/>
              <a:gd name="connsiteY66" fmla="*/ 217714 h 1676400"/>
              <a:gd name="connsiteX67" fmla="*/ 870857 w 1368541"/>
              <a:gd name="connsiteY67" fmla="*/ 250371 h 1676400"/>
              <a:gd name="connsiteX68" fmla="*/ 816428 w 1368541"/>
              <a:gd name="connsiteY68" fmla="*/ 283028 h 1676400"/>
              <a:gd name="connsiteX69" fmla="*/ 751114 w 1368541"/>
              <a:gd name="connsiteY69" fmla="*/ 261257 h 1676400"/>
              <a:gd name="connsiteX70" fmla="*/ 696685 w 1368541"/>
              <a:gd name="connsiteY70" fmla="*/ 228600 h 1676400"/>
              <a:gd name="connsiteX71" fmla="*/ 664028 w 1368541"/>
              <a:gd name="connsiteY71" fmla="*/ 174171 h 1676400"/>
              <a:gd name="connsiteX72" fmla="*/ 653142 w 1368541"/>
              <a:gd name="connsiteY72" fmla="*/ 141514 h 1676400"/>
              <a:gd name="connsiteX73" fmla="*/ 587828 w 1368541"/>
              <a:gd name="connsiteY73" fmla="*/ 54428 h 1676400"/>
              <a:gd name="connsiteX74" fmla="*/ 489857 w 1368541"/>
              <a:gd name="connsiteY74" fmla="*/ 10886 h 1676400"/>
              <a:gd name="connsiteX75" fmla="*/ 457200 w 1368541"/>
              <a:gd name="connsiteY75" fmla="*/ 0 h 1676400"/>
              <a:gd name="connsiteX76" fmla="*/ 381000 w 1368541"/>
              <a:gd name="connsiteY76" fmla="*/ 32657 h 1676400"/>
              <a:gd name="connsiteX77" fmla="*/ 370114 w 1368541"/>
              <a:gd name="connsiteY77" fmla="*/ 65314 h 1676400"/>
              <a:gd name="connsiteX78" fmla="*/ 348342 w 1368541"/>
              <a:gd name="connsiteY78" fmla="*/ 87086 h 1676400"/>
              <a:gd name="connsiteX79" fmla="*/ 315685 w 1368541"/>
              <a:gd name="connsiteY79" fmla="*/ 141514 h 1676400"/>
              <a:gd name="connsiteX80" fmla="*/ 304800 w 1368541"/>
              <a:gd name="connsiteY80" fmla="*/ 174171 h 1676400"/>
              <a:gd name="connsiteX81" fmla="*/ 283028 w 1368541"/>
              <a:gd name="connsiteY81" fmla="*/ 195943 h 1676400"/>
              <a:gd name="connsiteX82" fmla="*/ 228600 w 1368541"/>
              <a:gd name="connsiteY82" fmla="*/ 239486 h 1676400"/>
              <a:gd name="connsiteX83" fmla="*/ 195942 w 1368541"/>
              <a:gd name="connsiteY83" fmla="*/ 250371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368541" h="1676400">
                <a:moveTo>
                  <a:pt x="250371" y="206828"/>
                </a:moveTo>
                <a:cubicBezTo>
                  <a:pt x="232228" y="210457"/>
                  <a:pt x="213792" y="212846"/>
                  <a:pt x="195942" y="217714"/>
                </a:cubicBezTo>
                <a:cubicBezTo>
                  <a:pt x="173802" y="223752"/>
                  <a:pt x="130628" y="239486"/>
                  <a:pt x="130628" y="239486"/>
                </a:cubicBezTo>
                <a:cubicBezTo>
                  <a:pt x="123371" y="250372"/>
                  <a:pt x="117030" y="261927"/>
                  <a:pt x="108857" y="272143"/>
                </a:cubicBezTo>
                <a:cubicBezTo>
                  <a:pt x="102446" y="280157"/>
                  <a:pt x="92365" y="285113"/>
                  <a:pt x="87085" y="293914"/>
                </a:cubicBezTo>
                <a:cubicBezTo>
                  <a:pt x="81181" y="303753"/>
                  <a:pt x="79828" y="315685"/>
                  <a:pt x="76200" y="326571"/>
                </a:cubicBezTo>
                <a:cubicBezTo>
                  <a:pt x="79828" y="351971"/>
                  <a:pt x="82053" y="377611"/>
                  <a:pt x="87085" y="402771"/>
                </a:cubicBezTo>
                <a:cubicBezTo>
                  <a:pt x="89335" y="414023"/>
                  <a:pt x="88634" y="428759"/>
                  <a:pt x="97971" y="435428"/>
                </a:cubicBezTo>
                <a:cubicBezTo>
                  <a:pt x="116645" y="448767"/>
                  <a:pt x="163285" y="457200"/>
                  <a:pt x="163285" y="457200"/>
                </a:cubicBezTo>
                <a:cubicBezTo>
                  <a:pt x="170542" y="464457"/>
                  <a:pt x="180467" y="469791"/>
                  <a:pt x="185057" y="478971"/>
                </a:cubicBezTo>
                <a:cubicBezTo>
                  <a:pt x="195320" y="499497"/>
                  <a:pt x="206828" y="544286"/>
                  <a:pt x="206828" y="544286"/>
                </a:cubicBezTo>
                <a:cubicBezTo>
                  <a:pt x="199571" y="555172"/>
                  <a:pt x="190908" y="565241"/>
                  <a:pt x="185057" y="576943"/>
                </a:cubicBezTo>
                <a:cubicBezTo>
                  <a:pt x="179925" y="587206"/>
                  <a:pt x="179744" y="599569"/>
                  <a:pt x="174171" y="609600"/>
                </a:cubicBezTo>
                <a:cubicBezTo>
                  <a:pt x="143399" y="664988"/>
                  <a:pt x="141887" y="663654"/>
                  <a:pt x="108857" y="696686"/>
                </a:cubicBezTo>
                <a:cubicBezTo>
                  <a:pt x="81495" y="778770"/>
                  <a:pt x="118404" y="677591"/>
                  <a:pt x="76200" y="762000"/>
                </a:cubicBezTo>
                <a:cubicBezTo>
                  <a:pt x="47939" y="818522"/>
                  <a:pt x="86066" y="773906"/>
                  <a:pt x="43542" y="816428"/>
                </a:cubicBezTo>
                <a:lnTo>
                  <a:pt x="10885" y="914400"/>
                </a:lnTo>
                <a:lnTo>
                  <a:pt x="0" y="947057"/>
                </a:lnTo>
                <a:cubicBezTo>
                  <a:pt x="3112" y="984404"/>
                  <a:pt x="2151" y="1097240"/>
                  <a:pt x="32657" y="1143000"/>
                </a:cubicBezTo>
                <a:cubicBezTo>
                  <a:pt x="42547" y="1157835"/>
                  <a:pt x="58963" y="1187086"/>
                  <a:pt x="76200" y="1197428"/>
                </a:cubicBezTo>
                <a:cubicBezTo>
                  <a:pt x="86039" y="1203332"/>
                  <a:pt x="97971" y="1204685"/>
                  <a:pt x="108857" y="1208314"/>
                </a:cubicBezTo>
                <a:cubicBezTo>
                  <a:pt x="184768" y="1189336"/>
                  <a:pt x="180268" y="1185584"/>
                  <a:pt x="293914" y="1208314"/>
                </a:cubicBezTo>
                <a:cubicBezTo>
                  <a:pt x="303978" y="1210327"/>
                  <a:pt x="308428" y="1222829"/>
                  <a:pt x="315685" y="1230086"/>
                </a:cubicBezTo>
                <a:cubicBezTo>
                  <a:pt x="342659" y="1311007"/>
                  <a:pt x="315685" y="1215542"/>
                  <a:pt x="315685" y="1382486"/>
                </a:cubicBezTo>
                <a:cubicBezTo>
                  <a:pt x="315685" y="1474667"/>
                  <a:pt x="323327" y="1481613"/>
                  <a:pt x="348342" y="1556657"/>
                </a:cubicBezTo>
                <a:cubicBezTo>
                  <a:pt x="351971" y="1567543"/>
                  <a:pt x="351114" y="1581200"/>
                  <a:pt x="359228" y="1589314"/>
                </a:cubicBezTo>
                <a:cubicBezTo>
                  <a:pt x="377371" y="1607457"/>
                  <a:pt x="389316" y="1635629"/>
                  <a:pt x="413657" y="1643743"/>
                </a:cubicBezTo>
                <a:lnTo>
                  <a:pt x="478971" y="1665514"/>
                </a:lnTo>
                <a:lnTo>
                  <a:pt x="511628" y="1676400"/>
                </a:lnTo>
                <a:cubicBezTo>
                  <a:pt x="566434" y="1667265"/>
                  <a:pt x="609787" y="1661824"/>
                  <a:pt x="664028" y="1643743"/>
                </a:cubicBezTo>
                <a:lnTo>
                  <a:pt x="729342" y="1621971"/>
                </a:lnTo>
                <a:cubicBezTo>
                  <a:pt x="782136" y="1569177"/>
                  <a:pt x="755806" y="1589814"/>
                  <a:pt x="805542" y="1556657"/>
                </a:cubicBezTo>
                <a:cubicBezTo>
                  <a:pt x="812799" y="1545771"/>
                  <a:pt x="821463" y="1535702"/>
                  <a:pt x="827314" y="1524000"/>
                </a:cubicBezTo>
                <a:cubicBezTo>
                  <a:pt x="849849" y="1478931"/>
                  <a:pt x="835281" y="1460817"/>
                  <a:pt x="816428" y="1404257"/>
                </a:cubicBezTo>
                <a:lnTo>
                  <a:pt x="794657" y="1338943"/>
                </a:lnTo>
                <a:cubicBezTo>
                  <a:pt x="798285" y="1328057"/>
                  <a:pt x="799639" y="1316125"/>
                  <a:pt x="805542" y="1306286"/>
                </a:cubicBezTo>
                <a:cubicBezTo>
                  <a:pt x="814221" y="1291821"/>
                  <a:pt x="847257" y="1269100"/>
                  <a:pt x="859971" y="1262743"/>
                </a:cubicBezTo>
                <a:cubicBezTo>
                  <a:pt x="870234" y="1257611"/>
                  <a:pt x="882365" y="1256989"/>
                  <a:pt x="892628" y="1251857"/>
                </a:cubicBezTo>
                <a:cubicBezTo>
                  <a:pt x="904330" y="1246006"/>
                  <a:pt x="913035" y="1234680"/>
                  <a:pt x="925285" y="1230086"/>
                </a:cubicBezTo>
                <a:cubicBezTo>
                  <a:pt x="942609" y="1223589"/>
                  <a:pt x="961864" y="1224068"/>
                  <a:pt x="979714" y="1219200"/>
                </a:cubicBezTo>
                <a:cubicBezTo>
                  <a:pt x="1001854" y="1213162"/>
                  <a:pt x="1023257" y="1204685"/>
                  <a:pt x="1045028" y="1197428"/>
                </a:cubicBezTo>
                <a:lnTo>
                  <a:pt x="1077685" y="1186543"/>
                </a:lnTo>
                <a:lnTo>
                  <a:pt x="1110342" y="1175657"/>
                </a:lnTo>
                <a:cubicBezTo>
                  <a:pt x="1121228" y="1172028"/>
                  <a:pt x="1133452" y="1171136"/>
                  <a:pt x="1143000" y="1164771"/>
                </a:cubicBezTo>
                <a:cubicBezTo>
                  <a:pt x="1153886" y="1157514"/>
                  <a:pt x="1163702" y="1148313"/>
                  <a:pt x="1175657" y="1143000"/>
                </a:cubicBezTo>
                <a:cubicBezTo>
                  <a:pt x="1196628" y="1133679"/>
                  <a:pt x="1221876" y="1133958"/>
                  <a:pt x="1240971" y="1121228"/>
                </a:cubicBezTo>
                <a:cubicBezTo>
                  <a:pt x="1270517" y="1101531"/>
                  <a:pt x="1296054" y="1087591"/>
                  <a:pt x="1317171" y="1055914"/>
                </a:cubicBezTo>
                <a:cubicBezTo>
                  <a:pt x="1324428" y="1045028"/>
                  <a:pt x="1333629" y="1035212"/>
                  <a:pt x="1338942" y="1023257"/>
                </a:cubicBezTo>
                <a:cubicBezTo>
                  <a:pt x="1348263" y="1002286"/>
                  <a:pt x="1360714" y="957943"/>
                  <a:pt x="1360714" y="957943"/>
                </a:cubicBezTo>
                <a:cubicBezTo>
                  <a:pt x="1360440" y="953016"/>
                  <a:pt x="1368541" y="788542"/>
                  <a:pt x="1338942" y="729343"/>
                </a:cubicBezTo>
                <a:cubicBezTo>
                  <a:pt x="1333091" y="717641"/>
                  <a:pt x="1327387" y="704859"/>
                  <a:pt x="1317171" y="696686"/>
                </a:cubicBezTo>
                <a:cubicBezTo>
                  <a:pt x="1308211" y="689518"/>
                  <a:pt x="1295400" y="689429"/>
                  <a:pt x="1284514" y="685800"/>
                </a:cubicBezTo>
                <a:cubicBezTo>
                  <a:pt x="1251857" y="689429"/>
                  <a:pt x="1219400" y="696686"/>
                  <a:pt x="1186542" y="696686"/>
                </a:cubicBezTo>
                <a:cubicBezTo>
                  <a:pt x="1148226" y="696686"/>
                  <a:pt x="1122247" y="686140"/>
                  <a:pt x="1088571" y="674914"/>
                </a:cubicBezTo>
                <a:cubicBezTo>
                  <a:pt x="1081314" y="653143"/>
                  <a:pt x="1063027" y="632237"/>
                  <a:pt x="1066800" y="609600"/>
                </a:cubicBezTo>
                <a:cubicBezTo>
                  <a:pt x="1081458" y="521645"/>
                  <a:pt x="1070705" y="565229"/>
                  <a:pt x="1099457" y="478971"/>
                </a:cubicBezTo>
                <a:lnTo>
                  <a:pt x="1121228" y="413657"/>
                </a:lnTo>
                <a:lnTo>
                  <a:pt x="1143000" y="391886"/>
                </a:lnTo>
                <a:lnTo>
                  <a:pt x="1164771" y="326571"/>
                </a:lnTo>
                <a:lnTo>
                  <a:pt x="1175657" y="293914"/>
                </a:lnTo>
                <a:cubicBezTo>
                  <a:pt x="1172028" y="246743"/>
                  <a:pt x="1170639" y="199345"/>
                  <a:pt x="1164771" y="152400"/>
                </a:cubicBezTo>
                <a:cubicBezTo>
                  <a:pt x="1163348" y="141014"/>
                  <a:pt x="1163222" y="126412"/>
                  <a:pt x="1153885" y="119743"/>
                </a:cubicBezTo>
                <a:cubicBezTo>
                  <a:pt x="1135211" y="106404"/>
                  <a:pt x="1088571" y="97971"/>
                  <a:pt x="1088571" y="97971"/>
                </a:cubicBezTo>
                <a:cubicBezTo>
                  <a:pt x="1058548" y="101724"/>
                  <a:pt x="1002391" y="102962"/>
                  <a:pt x="968828" y="119743"/>
                </a:cubicBezTo>
                <a:cubicBezTo>
                  <a:pt x="957126" y="125594"/>
                  <a:pt x="946387" y="133341"/>
                  <a:pt x="936171" y="141514"/>
                </a:cubicBezTo>
                <a:cubicBezTo>
                  <a:pt x="928157" y="147925"/>
                  <a:pt x="921657" y="156029"/>
                  <a:pt x="914400" y="163286"/>
                </a:cubicBezTo>
                <a:cubicBezTo>
                  <a:pt x="883560" y="255804"/>
                  <a:pt x="926573" y="142997"/>
                  <a:pt x="881742" y="217714"/>
                </a:cubicBezTo>
                <a:cubicBezTo>
                  <a:pt x="875838" y="227553"/>
                  <a:pt x="876760" y="240532"/>
                  <a:pt x="870857" y="250371"/>
                </a:cubicBezTo>
                <a:cubicBezTo>
                  <a:pt x="855914" y="275276"/>
                  <a:pt x="842116" y="274466"/>
                  <a:pt x="816428" y="283028"/>
                </a:cubicBezTo>
                <a:cubicBezTo>
                  <a:pt x="794657" y="275771"/>
                  <a:pt x="767342" y="277484"/>
                  <a:pt x="751114" y="261257"/>
                </a:cubicBezTo>
                <a:cubicBezTo>
                  <a:pt x="721228" y="231372"/>
                  <a:pt x="739078" y="242732"/>
                  <a:pt x="696685" y="228600"/>
                </a:cubicBezTo>
                <a:cubicBezTo>
                  <a:pt x="665852" y="136096"/>
                  <a:pt x="708853" y="248879"/>
                  <a:pt x="664028" y="174171"/>
                </a:cubicBezTo>
                <a:cubicBezTo>
                  <a:pt x="658124" y="164332"/>
                  <a:pt x="658715" y="151545"/>
                  <a:pt x="653142" y="141514"/>
                </a:cubicBezTo>
                <a:cubicBezTo>
                  <a:pt x="639212" y="116439"/>
                  <a:pt x="614254" y="75569"/>
                  <a:pt x="587828" y="54428"/>
                </a:cubicBezTo>
                <a:cubicBezTo>
                  <a:pt x="550863" y="24856"/>
                  <a:pt x="541645" y="28149"/>
                  <a:pt x="489857" y="10886"/>
                </a:cubicBezTo>
                <a:lnTo>
                  <a:pt x="457200" y="0"/>
                </a:lnTo>
                <a:cubicBezTo>
                  <a:pt x="431054" y="6537"/>
                  <a:pt x="399794" y="9165"/>
                  <a:pt x="381000" y="32657"/>
                </a:cubicBezTo>
                <a:cubicBezTo>
                  <a:pt x="373832" y="41617"/>
                  <a:pt x="376018" y="55475"/>
                  <a:pt x="370114" y="65314"/>
                </a:cubicBezTo>
                <a:cubicBezTo>
                  <a:pt x="364833" y="74115"/>
                  <a:pt x="355599" y="79829"/>
                  <a:pt x="348342" y="87086"/>
                </a:cubicBezTo>
                <a:cubicBezTo>
                  <a:pt x="317507" y="179597"/>
                  <a:pt x="360512" y="66802"/>
                  <a:pt x="315685" y="141514"/>
                </a:cubicBezTo>
                <a:cubicBezTo>
                  <a:pt x="309781" y="151353"/>
                  <a:pt x="310703" y="164332"/>
                  <a:pt x="304800" y="174171"/>
                </a:cubicBezTo>
                <a:cubicBezTo>
                  <a:pt x="299520" y="182972"/>
                  <a:pt x="289439" y="187929"/>
                  <a:pt x="283028" y="195943"/>
                </a:cubicBezTo>
                <a:cubicBezTo>
                  <a:pt x="247218" y="240706"/>
                  <a:pt x="280399" y="222219"/>
                  <a:pt x="228600" y="239486"/>
                </a:cubicBezTo>
                <a:cubicBezTo>
                  <a:pt x="189057" y="226305"/>
                  <a:pt x="195942" y="217125"/>
                  <a:pt x="195942" y="250371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4659087" y="2514600"/>
            <a:ext cx="1741714" cy="2286000"/>
          </a:xfrm>
          <a:custGeom>
            <a:avLst/>
            <a:gdLst>
              <a:gd name="connsiteX0" fmla="*/ 914400 w 1937657"/>
              <a:gd name="connsiteY0" fmla="*/ 1360714 h 2427514"/>
              <a:gd name="connsiteX1" fmla="*/ 979714 w 1937657"/>
              <a:gd name="connsiteY1" fmla="*/ 1284514 h 2427514"/>
              <a:gd name="connsiteX2" fmla="*/ 1045028 w 1937657"/>
              <a:gd name="connsiteY2" fmla="*/ 1262743 h 2427514"/>
              <a:gd name="connsiteX3" fmla="*/ 1077685 w 1937657"/>
              <a:gd name="connsiteY3" fmla="*/ 1251857 h 2427514"/>
              <a:gd name="connsiteX4" fmla="*/ 1110343 w 1937657"/>
              <a:gd name="connsiteY4" fmla="*/ 1262743 h 2427514"/>
              <a:gd name="connsiteX5" fmla="*/ 1164771 w 1937657"/>
              <a:gd name="connsiteY5" fmla="*/ 1306286 h 2427514"/>
              <a:gd name="connsiteX6" fmla="*/ 1197428 w 1937657"/>
              <a:gd name="connsiteY6" fmla="*/ 1371600 h 2427514"/>
              <a:gd name="connsiteX7" fmla="*/ 1208314 w 1937657"/>
              <a:gd name="connsiteY7" fmla="*/ 1404257 h 2427514"/>
              <a:gd name="connsiteX8" fmla="*/ 1175657 w 1937657"/>
              <a:gd name="connsiteY8" fmla="*/ 1589314 h 2427514"/>
              <a:gd name="connsiteX9" fmla="*/ 1164771 w 1937657"/>
              <a:gd name="connsiteY9" fmla="*/ 1621971 h 2427514"/>
              <a:gd name="connsiteX10" fmla="*/ 1121228 w 1937657"/>
              <a:gd name="connsiteY10" fmla="*/ 1665514 h 2427514"/>
              <a:gd name="connsiteX11" fmla="*/ 1099457 w 1937657"/>
              <a:gd name="connsiteY11" fmla="*/ 1687286 h 2427514"/>
              <a:gd name="connsiteX12" fmla="*/ 1034143 w 1937657"/>
              <a:gd name="connsiteY12" fmla="*/ 1709057 h 2427514"/>
              <a:gd name="connsiteX13" fmla="*/ 1001485 w 1937657"/>
              <a:gd name="connsiteY13" fmla="*/ 1719943 h 2427514"/>
              <a:gd name="connsiteX14" fmla="*/ 968828 w 1937657"/>
              <a:gd name="connsiteY14" fmla="*/ 1741714 h 2427514"/>
              <a:gd name="connsiteX15" fmla="*/ 859971 w 1937657"/>
              <a:gd name="connsiteY15" fmla="*/ 1774371 h 2427514"/>
              <a:gd name="connsiteX16" fmla="*/ 794657 w 1937657"/>
              <a:gd name="connsiteY16" fmla="*/ 1785257 h 2427514"/>
              <a:gd name="connsiteX17" fmla="*/ 685800 w 1937657"/>
              <a:gd name="connsiteY17" fmla="*/ 1752600 h 2427514"/>
              <a:gd name="connsiteX18" fmla="*/ 653143 w 1937657"/>
              <a:gd name="connsiteY18" fmla="*/ 1741714 h 2427514"/>
              <a:gd name="connsiteX19" fmla="*/ 609600 w 1937657"/>
              <a:gd name="connsiteY19" fmla="*/ 1730828 h 2427514"/>
              <a:gd name="connsiteX20" fmla="*/ 544285 w 1937657"/>
              <a:gd name="connsiteY20" fmla="*/ 1709057 h 2427514"/>
              <a:gd name="connsiteX21" fmla="*/ 489857 w 1937657"/>
              <a:gd name="connsiteY21" fmla="*/ 1654628 h 2427514"/>
              <a:gd name="connsiteX22" fmla="*/ 457200 w 1937657"/>
              <a:gd name="connsiteY22" fmla="*/ 1589314 h 2427514"/>
              <a:gd name="connsiteX23" fmla="*/ 424543 w 1937657"/>
              <a:gd name="connsiteY23" fmla="*/ 1491343 h 2427514"/>
              <a:gd name="connsiteX24" fmla="*/ 402771 w 1937657"/>
              <a:gd name="connsiteY24" fmla="*/ 1426028 h 2427514"/>
              <a:gd name="connsiteX25" fmla="*/ 391885 w 1937657"/>
              <a:gd name="connsiteY25" fmla="*/ 1393371 h 2427514"/>
              <a:gd name="connsiteX26" fmla="*/ 381000 w 1937657"/>
              <a:gd name="connsiteY26" fmla="*/ 1349828 h 2427514"/>
              <a:gd name="connsiteX27" fmla="*/ 402771 w 1937657"/>
              <a:gd name="connsiteY27" fmla="*/ 1208314 h 2427514"/>
              <a:gd name="connsiteX28" fmla="*/ 424543 w 1937657"/>
              <a:gd name="connsiteY28" fmla="*/ 1132114 h 2427514"/>
              <a:gd name="connsiteX29" fmla="*/ 446314 w 1937657"/>
              <a:gd name="connsiteY29" fmla="*/ 1099457 h 2427514"/>
              <a:gd name="connsiteX30" fmla="*/ 457200 w 1937657"/>
              <a:gd name="connsiteY30" fmla="*/ 1066800 h 2427514"/>
              <a:gd name="connsiteX31" fmla="*/ 500743 w 1937657"/>
              <a:gd name="connsiteY31" fmla="*/ 1012371 h 2427514"/>
              <a:gd name="connsiteX32" fmla="*/ 555171 w 1937657"/>
              <a:gd name="connsiteY32" fmla="*/ 914400 h 2427514"/>
              <a:gd name="connsiteX33" fmla="*/ 598714 w 1937657"/>
              <a:gd name="connsiteY33" fmla="*/ 859971 h 2427514"/>
              <a:gd name="connsiteX34" fmla="*/ 685800 w 1937657"/>
              <a:gd name="connsiteY34" fmla="*/ 751114 h 2427514"/>
              <a:gd name="connsiteX35" fmla="*/ 762000 w 1937657"/>
              <a:gd name="connsiteY35" fmla="*/ 696686 h 2427514"/>
              <a:gd name="connsiteX36" fmla="*/ 870857 w 1937657"/>
              <a:gd name="connsiteY36" fmla="*/ 631371 h 2427514"/>
              <a:gd name="connsiteX37" fmla="*/ 903514 w 1937657"/>
              <a:gd name="connsiteY37" fmla="*/ 609600 h 2427514"/>
              <a:gd name="connsiteX38" fmla="*/ 1012371 w 1937657"/>
              <a:gd name="connsiteY38" fmla="*/ 576943 h 2427514"/>
              <a:gd name="connsiteX39" fmla="*/ 1186543 w 1937657"/>
              <a:gd name="connsiteY39" fmla="*/ 566057 h 2427514"/>
              <a:gd name="connsiteX40" fmla="*/ 1393371 w 1937657"/>
              <a:gd name="connsiteY40" fmla="*/ 587828 h 2427514"/>
              <a:gd name="connsiteX41" fmla="*/ 1426028 w 1937657"/>
              <a:gd name="connsiteY41" fmla="*/ 598714 h 2427514"/>
              <a:gd name="connsiteX42" fmla="*/ 1480457 w 1937657"/>
              <a:gd name="connsiteY42" fmla="*/ 631371 h 2427514"/>
              <a:gd name="connsiteX43" fmla="*/ 1545771 w 1937657"/>
              <a:gd name="connsiteY43" fmla="*/ 664028 h 2427514"/>
              <a:gd name="connsiteX44" fmla="*/ 1567543 w 1937657"/>
              <a:gd name="connsiteY44" fmla="*/ 685800 h 2427514"/>
              <a:gd name="connsiteX45" fmla="*/ 1589314 w 1937657"/>
              <a:gd name="connsiteY45" fmla="*/ 718457 h 2427514"/>
              <a:gd name="connsiteX46" fmla="*/ 1643743 w 1937657"/>
              <a:gd name="connsiteY46" fmla="*/ 762000 h 2427514"/>
              <a:gd name="connsiteX47" fmla="*/ 1665514 w 1937657"/>
              <a:gd name="connsiteY47" fmla="*/ 794657 h 2427514"/>
              <a:gd name="connsiteX48" fmla="*/ 1698171 w 1937657"/>
              <a:gd name="connsiteY48" fmla="*/ 816428 h 2427514"/>
              <a:gd name="connsiteX49" fmla="*/ 1719943 w 1937657"/>
              <a:gd name="connsiteY49" fmla="*/ 838200 h 2427514"/>
              <a:gd name="connsiteX50" fmla="*/ 1730828 w 1937657"/>
              <a:gd name="connsiteY50" fmla="*/ 870857 h 2427514"/>
              <a:gd name="connsiteX51" fmla="*/ 1752600 w 1937657"/>
              <a:gd name="connsiteY51" fmla="*/ 892628 h 2427514"/>
              <a:gd name="connsiteX52" fmla="*/ 1774371 w 1937657"/>
              <a:gd name="connsiteY52" fmla="*/ 925286 h 2427514"/>
              <a:gd name="connsiteX53" fmla="*/ 1785257 w 1937657"/>
              <a:gd name="connsiteY53" fmla="*/ 957943 h 2427514"/>
              <a:gd name="connsiteX54" fmla="*/ 1828800 w 1937657"/>
              <a:gd name="connsiteY54" fmla="*/ 1023257 h 2427514"/>
              <a:gd name="connsiteX55" fmla="*/ 1839685 w 1937657"/>
              <a:gd name="connsiteY55" fmla="*/ 1055914 h 2427514"/>
              <a:gd name="connsiteX56" fmla="*/ 1861457 w 1937657"/>
              <a:gd name="connsiteY56" fmla="*/ 1088571 h 2427514"/>
              <a:gd name="connsiteX57" fmla="*/ 1905000 w 1937657"/>
              <a:gd name="connsiteY57" fmla="*/ 1186543 h 2427514"/>
              <a:gd name="connsiteX58" fmla="*/ 1937657 w 1937657"/>
              <a:gd name="connsiteY58" fmla="*/ 1349828 h 2427514"/>
              <a:gd name="connsiteX59" fmla="*/ 1915885 w 1937657"/>
              <a:gd name="connsiteY59" fmla="*/ 1709057 h 2427514"/>
              <a:gd name="connsiteX60" fmla="*/ 1905000 w 1937657"/>
              <a:gd name="connsiteY60" fmla="*/ 1741714 h 2427514"/>
              <a:gd name="connsiteX61" fmla="*/ 1894114 w 1937657"/>
              <a:gd name="connsiteY61" fmla="*/ 1796143 h 2427514"/>
              <a:gd name="connsiteX62" fmla="*/ 1872343 w 1937657"/>
              <a:gd name="connsiteY62" fmla="*/ 1828800 h 2427514"/>
              <a:gd name="connsiteX63" fmla="*/ 1850571 w 1937657"/>
              <a:gd name="connsiteY63" fmla="*/ 1894114 h 2427514"/>
              <a:gd name="connsiteX64" fmla="*/ 1839685 w 1937657"/>
              <a:gd name="connsiteY64" fmla="*/ 1926771 h 2427514"/>
              <a:gd name="connsiteX65" fmla="*/ 1796143 w 1937657"/>
              <a:gd name="connsiteY65" fmla="*/ 1981200 h 2427514"/>
              <a:gd name="connsiteX66" fmla="*/ 1785257 w 1937657"/>
              <a:gd name="connsiteY66" fmla="*/ 2013857 h 2427514"/>
              <a:gd name="connsiteX67" fmla="*/ 1741714 w 1937657"/>
              <a:gd name="connsiteY67" fmla="*/ 2057400 h 2427514"/>
              <a:gd name="connsiteX68" fmla="*/ 1719943 w 1937657"/>
              <a:gd name="connsiteY68" fmla="*/ 2100943 h 2427514"/>
              <a:gd name="connsiteX69" fmla="*/ 1676400 w 1937657"/>
              <a:gd name="connsiteY69" fmla="*/ 2144486 h 2427514"/>
              <a:gd name="connsiteX70" fmla="*/ 1589314 w 1937657"/>
              <a:gd name="connsiteY70" fmla="*/ 2242457 h 2427514"/>
              <a:gd name="connsiteX71" fmla="*/ 1556657 w 1937657"/>
              <a:gd name="connsiteY71" fmla="*/ 2275114 h 2427514"/>
              <a:gd name="connsiteX72" fmla="*/ 1491343 w 1937657"/>
              <a:gd name="connsiteY72" fmla="*/ 2307771 h 2427514"/>
              <a:gd name="connsiteX73" fmla="*/ 1458685 w 1937657"/>
              <a:gd name="connsiteY73" fmla="*/ 2318657 h 2427514"/>
              <a:gd name="connsiteX74" fmla="*/ 1426028 w 1937657"/>
              <a:gd name="connsiteY74" fmla="*/ 2340428 h 2427514"/>
              <a:gd name="connsiteX75" fmla="*/ 1371600 w 1937657"/>
              <a:gd name="connsiteY75" fmla="*/ 2383971 h 2427514"/>
              <a:gd name="connsiteX76" fmla="*/ 1306285 w 1937657"/>
              <a:gd name="connsiteY76" fmla="*/ 2405743 h 2427514"/>
              <a:gd name="connsiteX77" fmla="*/ 1208314 w 1937657"/>
              <a:gd name="connsiteY77" fmla="*/ 2427514 h 2427514"/>
              <a:gd name="connsiteX78" fmla="*/ 1045028 w 1937657"/>
              <a:gd name="connsiteY78" fmla="*/ 2416628 h 2427514"/>
              <a:gd name="connsiteX79" fmla="*/ 1012371 w 1937657"/>
              <a:gd name="connsiteY79" fmla="*/ 2405743 h 2427514"/>
              <a:gd name="connsiteX80" fmla="*/ 957943 w 1937657"/>
              <a:gd name="connsiteY80" fmla="*/ 2394857 h 2427514"/>
              <a:gd name="connsiteX81" fmla="*/ 892628 w 1937657"/>
              <a:gd name="connsiteY81" fmla="*/ 2373086 h 2427514"/>
              <a:gd name="connsiteX82" fmla="*/ 762000 w 1937657"/>
              <a:gd name="connsiteY82" fmla="*/ 2329543 h 2427514"/>
              <a:gd name="connsiteX83" fmla="*/ 729343 w 1937657"/>
              <a:gd name="connsiteY83" fmla="*/ 2318657 h 2427514"/>
              <a:gd name="connsiteX84" fmla="*/ 696685 w 1937657"/>
              <a:gd name="connsiteY84" fmla="*/ 2307771 h 2427514"/>
              <a:gd name="connsiteX85" fmla="*/ 653143 w 1937657"/>
              <a:gd name="connsiteY85" fmla="*/ 2286000 h 2427514"/>
              <a:gd name="connsiteX86" fmla="*/ 587828 w 1937657"/>
              <a:gd name="connsiteY86" fmla="*/ 2264228 h 2427514"/>
              <a:gd name="connsiteX87" fmla="*/ 555171 w 1937657"/>
              <a:gd name="connsiteY87" fmla="*/ 2253343 h 2427514"/>
              <a:gd name="connsiteX88" fmla="*/ 522514 w 1937657"/>
              <a:gd name="connsiteY88" fmla="*/ 2231571 h 2427514"/>
              <a:gd name="connsiteX89" fmla="*/ 457200 w 1937657"/>
              <a:gd name="connsiteY89" fmla="*/ 2209800 h 2427514"/>
              <a:gd name="connsiteX90" fmla="*/ 391885 w 1937657"/>
              <a:gd name="connsiteY90" fmla="*/ 2166257 h 2427514"/>
              <a:gd name="connsiteX91" fmla="*/ 359228 w 1937657"/>
              <a:gd name="connsiteY91" fmla="*/ 2144486 h 2427514"/>
              <a:gd name="connsiteX92" fmla="*/ 283028 w 1937657"/>
              <a:gd name="connsiteY92" fmla="*/ 2079171 h 2427514"/>
              <a:gd name="connsiteX93" fmla="*/ 239485 w 1937657"/>
              <a:gd name="connsiteY93" fmla="*/ 2024743 h 2427514"/>
              <a:gd name="connsiteX94" fmla="*/ 217714 w 1937657"/>
              <a:gd name="connsiteY94" fmla="*/ 1992086 h 2427514"/>
              <a:gd name="connsiteX95" fmla="*/ 195943 w 1937657"/>
              <a:gd name="connsiteY95" fmla="*/ 1970314 h 2427514"/>
              <a:gd name="connsiteX96" fmla="*/ 163285 w 1937657"/>
              <a:gd name="connsiteY96" fmla="*/ 1905000 h 2427514"/>
              <a:gd name="connsiteX97" fmla="*/ 141514 w 1937657"/>
              <a:gd name="connsiteY97" fmla="*/ 1883228 h 2427514"/>
              <a:gd name="connsiteX98" fmla="*/ 108857 w 1937657"/>
              <a:gd name="connsiteY98" fmla="*/ 1817914 h 2427514"/>
              <a:gd name="connsiteX99" fmla="*/ 97971 w 1937657"/>
              <a:gd name="connsiteY99" fmla="*/ 1785257 h 2427514"/>
              <a:gd name="connsiteX100" fmla="*/ 76200 w 1937657"/>
              <a:gd name="connsiteY100" fmla="*/ 1752600 h 2427514"/>
              <a:gd name="connsiteX101" fmla="*/ 32657 w 1937657"/>
              <a:gd name="connsiteY101" fmla="*/ 1654628 h 2427514"/>
              <a:gd name="connsiteX102" fmla="*/ 21771 w 1937657"/>
              <a:gd name="connsiteY102" fmla="*/ 1611086 h 2427514"/>
              <a:gd name="connsiteX103" fmla="*/ 0 w 1937657"/>
              <a:gd name="connsiteY103" fmla="*/ 1436914 h 2427514"/>
              <a:gd name="connsiteX104" fmla="*/ 21771 w 1937657"/>
              <a:gd name="connsiteY104" fmla="*/ 1066800 h 2427514"/>
              <a:gd name="connsiteX105" fmla="*/ 32657 w 1937657"/>
              <a:gd name="connsiteY105" fmla="*/ 957943 h 2427514"/>
              <a:gd name="connsiteX106" fmla="*/ 54428 w 1937657"/>
              <a:gd name="connsiteY106" fmla="*/ 892628 h 2427514"/>
              <a:gd name="connsiteX107" fmla="*/ 65314 w 1937657"/>
              <a:gd name="connsiteY107" fmla="*/ 849086 h 2427514"/>
              <a:gd name="connsiteX108" fmla="*/ 87085 w 1937657"/>
              <a:gd name="connsiteY108" fmla="*/ 816428 h 2427514"/>
              <a:gd name="connsiteX109" fmla="*/ 119743 w 1937657"/>
              <a:gd name="connsiteY109" fmla="*/ 751114 h 2427514"/>
              <a:gd name="connsiteX110" fmla="*/ 152400 w 1937657"/>
              <a:gd name="connsiteY110" fmla="*/ 696686 h 2427514"/>
              <a:gd name="connsiteX111" fmla="*/ 163285 w 1937657"/>
              <a:gd name="connsiteY111" fmla="*/ 664028 h 2427514"/>
              <a:gd name="connsiteX112" fmla="*/ 185057 w 1937657"/>
              <a:gd name="connsiteY112" fmla="*/ 642257 h 2427514"/>
              <a:gd name="connsiteX113" fmla="*/ 206828 w 1937657"/>
              <a:gd name="connsiteY113" fmla="*/ 609600 h 2427514"/>
              <a:gd name="connsiteX114" fmla="*/ 228600 w 1937657"/>
              <a:gd name="connsiteY114" fmla="*/ 587828 h 2427514"/>
              <a:gd name="connsiteX115" fmla="*/ 250371 w 1937657"/>
              <a:gd name="connsiteY115" fmla="*/ 555171 h 2427514"/>
              <a:gd name="connsiteX116" fmla="*/ 293914 w 1937657"/>
              <a:gd name="connsiteY116" fmla="*/ 511628 h 2427514"/>
              <a:gd name="connsiteX117" fmla="*/ 315685 w 1937657"/>
              <a:gd name="connsiteY117" fmla="*/ 478971 h 2427514"/>
              <a:gd name="connsiteX118" fmla="*/ 359228 w 1937657"/>
              <a:gd name="connsiteY118" fmla="*/ 435428 h 2427514"/>
              <a:gd name="connsiteX119" fmla="*/ 381000 w 1937657"/>
              <a:gd name="connsiteY119" fmla="*/ 413657 h 2427514"/>
              <a:gd name="connsiteX120" fmla="*/ 402771 w 1937657"/>
              <a:gd name="connsiteY120" fmla="*/ 381000 h 2427514"/>
              <a:gd name="connsiteX121" fmla="*/ 435428 w 1937657"/>
              <a:gd name="connsiteY121" fmla="*/ 359228 h 2427514"/>
              <a:gd name="connsiteX122" fmla="*/ 457200 w 1937657"/>
              <a:gd name="connsiteY122" fmla="*/ 337457 h 2427514"/>
              <a:gd name="connsiteX123" fmla="*/ 489857 w 1937657"/>
              <a:gd name="connsiteY123" fmla="*/ 315686 h 2427514"/>
              <a:gd name="connsiteX124" fmla="*/ 566057 w 1937657"/>
              <a:gd name="connsiteY124" fmla="*/ 250371 h 2427514"/>
              <a:gd name="connsiteX125" fmla="*/ 598714 w 1937657"/>
              <a:gd name="connsiteY125" fmla="*/ 239486 h 2427514"/>
              <a:gd name="connsiteX126" fmla="*/ 653143 w 1937657"/>
              <a:gd name="connsiteY126" fmla="*/ 195943 h 2427514"/>
              <a:gd name="connsiteX127" fmla="*/ 751114 w 1937657"/>
              <a:gd name="connsiteY127" fmla="*/ 163286 h 2427514"/>
              <a:gd name="connsiteX128" fmla="*/ 783771 w 1937657"/>
              <a:gd name="connsiteY128" fmla="*/ 152400 h 2427514"/>
              <a:gd name="connsiteX129" fmla="*/ 816428 w 1937657"/>
              <a:gd name="connsiteY129" fmla="*/ 130628 h 2427514"/>
              <a:gd name="connsiteX130" fmla="*/ 881743 w 1937657"/>
              <a:gd name="connsiteY130" fmla="*/ 108857 h 2427514"/>
              <a:gd name="connsiteX131" fmla="*/ 979714 w 1937657"/>
              <a:gd name="connsiteY131" fmla="*/ 65314 h 2427514"/>
              <a:gd name="connsiteX132" fmla="*/ 1012371 w 1937657"/>
              <a:gd name="connsiteY132" fmla="*/ 54428 h 2427514"/>
              <a:gd name="connsiteX133" fmla="*/ 1099457 w 1937657"/>
              <a:gd name="connsiteY133" fmla="*/ 10886 h 2427514"/>
              <a:gd name="connsiteX134" fmla="*/ 1132114 w 1937657"/>
              <a:gd name="connsiteY134" fmla="*/ 0 h 2427514"/>
              <a:gd name="connsiteX135" fmla="*/ 1295400 w 1937657"/>
              <a:gd name="connsiteY135" fmla="*/ 10886 h 2427514"/>
              <a:gd name="connsiteX136" fmla="*/ 1338943 w 1937657"/>
              <a:gd name="connsiteY136" fmla="*/ 21771 h 2427514"/>
              <a:gd name="connsiteX137" fmla="*/ 1426028 w 1937657"/>
              <a:gd name="connsiteY137" fmla="*/ 32657 h 2427514"/>
              <a:gd name="connsiteX138" fmla="*/ 1524000 w 1937657"/>
              <a:gd name="connsiteY138" fmla="*/ 54428 h 2427514"/>
              <a:gd name="connsiteX139" fmla="*/ 1578428 w 1937657"/>
              <a:gd name="connsiteY139" fmla="*/ 65314 h 2427514"/>
              <a:gd name="connsiteX140" fmla="*/ 1643743 w 1937657"/>
              <a:gd name="connsiteY140" fmla="*/ 87086 h 2427514"/>
              <a:gd name="connsiteX141" fmla="*/ 1698171 w 1937657"/>
              <a:gd name="connsiteY141" fmla="*/ 97971 h 2427514"/>
              <a:gd name="connsiteX142" fmla="*/ 1763485 w 1937657"/>
              <a:gd name="connsiteY142" fmla="*/ 119743 h 2427514"/>
              <a:gd name="connsiteX143" fmla="*/ 1774371 w 1937657"/>
              <a:gd name="connsiteY143" fmla="*/ 152400 h 2427514"/>
              <a:gd name="connsiteX144" fmla="*/ 1828800 w 1937657"/>
              <a:gd name="connsiteY144" fmla="*/ 185057 h 2427514"/>
              <a:gd name="connsiteX145" fmla="*/ 1839685 w 1937657"/>
              <a:gd name="connsiteY145" fmla="*/ 206828 h 242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937657" h="2427514">
                <a:moveTo>
                  <a:pt x="914400" y="1360714"/>
                </a:moveTo>
                <a:cubicBezTo>
                  <a:pt x="928329" y="1339820"/>
                  <a:pt x="957088" y="1292056"/>
                  <a:pt x="979714" y="1284514"/>
                </a:cubicBezTo>
                <a:lnTo>
                  <a:pt x="1045028" y="1262743"/>
                </a:lnTo>
                <a:lnTo>
                  <a:pt x="1077685" y="1251857"/>
                </a:lnTo>
                <a:cubicBezTo>
                  <a:pt x="1088571" y="1255486"/>
                  <a:pt x="1100080" y="1257611"/>
                  <a:pt x="1110343" y="1262743"/>
                </a:cubicBezTo>
                <a:cubicBezTo>
                  <a:pt x="1137809" y="1276476"/>
                  <a:pt x="1144520" y="1286035"/>
                  <a:pt x="1164771" y="1306286"/>
                </a:cubicBezTo>
                <a:cubicBezTo>
                  <a:pt x="1192133" y="1388370"/>
                  <a:pt x="1155224" y="1287191"/>
                  <a:pt x="1197428" y="1371600"/>
                </a:cubicBezTo>
                <a:cubicBezTo>
                  <a:pt x="1202560" y="1381863"/>
                  <a:pt x="1204685" y="1393371"/>
                  <a:pt x="1208314" y="1404257"/>
                </a:cubicBezTo>
                <a:cubicBezTo>
                  <a:pt x="1195351" y="1546851"/>
                  <a:pt x="1210102" y="1485980"/>
                  <a:pt x="1175657" y="1589314"/>
                </a:cubicBezTo>
                <a:cubicBezTo>
                  <a:pt x="1172028" y="1600200"/>
                  <a:pt x="1172885" y="1613857"/>
                  <a:pt x="1164771" y="1621971"/>
                </a:cubicBezTo>
                <a:lnTo>
                  <a:pt x="1121228" y="1665514"/>
                </a:lnTo>
                <a:cubicBezTo>
                  <a:pt x="1113971" y="1672771"/>
                  <a:pt x="1109194" y="1684041"/>
                  <a:pt x="1099457" y="1687286"/>
                </a:cubicBezTo>
                <a:lnTo>
                  <a:pt x="1034143" y="1709057"/>
                </a:lnTo>
                <a:cubicBezTo>
                  <a:pt x="1023257" y="1712686"/>
                  <a:pt x="1011033" y="1713578"/>
                  <a:pt x="1001485" y="1719943"/>
                </a:cubicBezTo>
                <a:cubicBezTo>
                  <a:pt x="990599" y="1727200"/>
                  <a:pt x="980783" y="1736401"/>
                  <a:pt x="968828" y="1741714"/>
                </a:cubicBezTo>
                <a:cubicBezTo>
                  <a:pt x="946098" y="1751816"/>
                  <a:pt x="888763" y="1768613"/>
                  <a:pt x="859971" y="1774371"/>
                </a:cubicBezTo>
                <a:cubicBezTo>
                  <a:pt x="838328" y="1778700"/>
                  <a:pt x="816428" y="1781628"/>
                  <a:pt x="794657" y="1785257"/>
                </a:cubicBezTo>
                <a:cubicBezTo>
                  <a:pt x="639420" y="1733512"/>
                  <a:pt x="800977" y="1785509"/>
                  <a:pt x="685800" y="1752600"/>
                </a:cubicBezTo>
                <a:cubicBezTo>
                  <a:pt x="674767" y="1749448"/>
                  <a:pt x="664176" y="1744866"/>
                  <a:pt x="653143" y="1741714"/>
                </a:cubicBezTo>
                <a:cubicBezTo>
                  <a:pt x="638758" y="1737604"/>
                  <a:pt x="623930" y="1735127"/>
                  <a:pt x="609600" y="1730828"/>
                </a:cubicBezTo>
                <a:cubicBezTo>
                  <a:pt x="587619" y="1724234"/>
                  <a:pt x="544285" y="1709057"/>
                  <a:pt x="544285" y="1709057"/>
                </a:cubicBezTo>
                <a:cubicBezTo>
                  <a:pt x="526142" y="1690914"/>
                  <a:pt x="497971" y="1678969"/>
                  <a:pt x="489857" y="1654628"/>
                </a:cubicBezTo>
                <a:cubicBezTo>
                  <a:pt x="450156" y="1535527"/>
                  <a:pt x="513473" y="1715927"/>
                  <a:pt x="457200" y="1589314"/>
                </a:cubicBezTo>
                <a:cubicBezTo>
                  <a:pt x="457189" y="1589289"/>
                  <a:pt x="429990" y="1507685"/>
                  <a:pt x="424543" y="1491343"/>
                </a:cubicBezTo>
                <a:lnTo>
                  <a:pt x="402771" y="1426028"/>
                </a:lnTo>
                <a:cubicBezTo>
                  <a:pt x="399142" y="1415142"/>
                  <a:pt x="394668" y="1404503"/>
                  <a:pt x="391885" y="1393371"/>
                </a:cubicBezTo>
                <a:lnTo>
                  <a:pt x="381000" y="1349828"/>
                </a:lnTo>
                <a:cubicBezTo>
                  <a:pt x="398507" y="1174752"/>
                  <a:pt x="378629" y="1292810"/>
                  <a:pt x="402771" y="1208314"/>
                </a:cubicBezTo>
                <a:cubicBezTo>
                  <a:pt x="407422" y="1192036"/>
                  <a:pt x="415842" y="1149516"/>
                  <a:pt x="424543" y="1132114"/>
                </a:cubicBezTo>
                <a:cubicBezTo>
                  <a:pt x="430394" y="1120412"/>
                  <a:pt x="440463" y="1111159"/>
                  <a:pt x="446314" y="1099457"/>
                </a:cubicBezTo>
                <a:cubicBezTo>
                  <a:pt x="451446" y="1089194"/>
                  <a:pt x="452068" y="1077063"/>
                  <a:pt x="457200" y="1066800"/>
                </a:cubicBezTo>
                <a:cubicBezTo>
                  <a:pt x="470933" y="1039335"/>
                  <a:pt x="480492" y="1032622"/>
                  <a:pt x="500743" y="1012371"/>
                </a:cubicBezTo>
                <a:cubicBezTo>
                  <a:pt x="519902" y="954891"/>
                  <a:pt x="505263" y="989260"/>
                  <a:pt x="555171" y="914400"/>
                </a:cubicBezTo>
                <a:cubicBezTo>
                  <a:pt x="582635" y="873205"/>
                  <a:pt x="567693" y="890993"/>
                  <a:pt x="598714" y="859971"/>
                </a:cubicBezTo>
                <a:cubicBezTo>
                  <a:pt x="620960" y="793236"/>
                  <a:pt x="601486" y="835428"/>
                  <a:pt x="685800" y="751114"/>
                </a:cubicBezTo>
                <a:cubicBezTo>
                  <a:pt x="729932" y="706982"/>
                  <a:pt x="704688" y="725342"/>
                  <a:pt x="762000" y="696686"/>
                </a:cubicBezTo>
                <a:cubicBezTo>
                  <a:pt x="897600" y="561086"/>
                  <a:pt x="701291" y="744413"/>
                  <a:pt x="870857" y="631371"/>
                </a:cubicBezTo>
                <a:cubicBezTo>
                  <a:pt x="881743" y="624114"/>
                  <a:pt x="891559" y="614913"/>
                  <a:pt x="903514" y="609600"/>
                </a:cubicBezTo>
                <a:cubicBezTo>
                  <a:pt x="913422" y="605197"/>
                  <a:pt x="991937" y="578986"/>
                  <a:pt x="1012371" y="576943"/>
                </a:cubicBezTo>
                <a:cubicBezTo>
                  <a:pt x="1070253" y="571155"/>
                  <a:pt x="1128486" y="569686"/>
                  <a:pt x="1186543" y="566057"/>
                </a:cubicBezTo>
                <a:cubicBezTo>
                  <a:pt x="1226783" y="569715"/>
                  <a:pt x="1345813" y="579181"/>
                  <a:pt x="1393371" y="587828"/>
                </a:cubicBezTo>
                <a:cubicBezTo>
                  <a:pt x="1404660" y="589881"/>
                  <a:pt x="1415142" y="595085"/>
                  <a:pt x="1426028" y="598714"/>
                </a:cubicBezTo>
                <a:cubicBezTo>
                  <a:pt x="1468555" y="641241"/>
                  <a:pt x="1423930" y="603108"/>
                  <a:pt x="1480457" y="631371"/>
                </a:cubicBezTo>
                <a:cubicBezTo>
                  <a:pt x="1564865" y="673575"/>
                  <a:pt x="1463687" y="636668"/>
                  <a:pt x="1545771" y="664028"/>
                </a:cubicBezTo>
                <a:cubicBezTo>
                  <a:pt x="1553028" y="671285"/>
                  <a:pt x="1561132" y="677786"/>
                  <a:pt x="1567543" y="685800"/>
                </a:cubicBezTo>
                <a:cubicBezTo>
                  <a:pt x="1575716" y="696016"/>
                  <a:pt x="1580063" y="709206"/>
                  <a:pt x="1589314" y="718457"/>
                </a:cubicBezTo>
                <a:cubicBezTo>
                  <a:pt x="1645895" y="775038"/>
                  <a:pt x="1600651" y="708135"/>
                  <a:pt x="1643743" y="762000"/>
                </a:cubicBezTo>
                <a:cubicBezTo>
                  <a:pt x="1651916" y="772216"/>
                  <a:pt x="1656263" y="785406"/>
                  <a:pt x="1665514" y="794657"/>
                </a:cubicBezTo>
                <a:cubicBezTo>
                  <a:pt x="1674765" y="803908"/>
                  <a:pt x="1687955" y="808255"/>
                  <a:pt x="1698171" y="816428"/>
                </a:cubicBezTo>
                <a:cubicBezTo>
                  <a:pt x="1706185" y="822839"/>
                  <a:pt x="1712686" y="830943"/>
                  <a:pt x="1719943" y="838200"/>
                </a:cubicBezTo>
                <a:cubicBezTo>
                  <a:pt x="1723571" y="849086"/>
                  <a:pt x="1724924" y="861018"/>
                  <a:pt x="1730828" y="870857"/>
                </a:cubicBezTo>
                <a:cubicBezTo>
                  <a:pt x="1736108" y="879658"/>
                  <a:pt x="1746189" y="884614"/>
                  <a:pt x="1752600" y="892628"/>
                </a:cubicBezTo>
                <a:cubicBezTo>
                  <a:pt x="1760773" y="902844"/>
                  <a:pt x="1768520" y="913584"/>
                  <a:pt x="1774371" y="925286"/>
                </a:cubicBezTo>
                <a:cubicBezTo>
                  <a:pt x="1779503" y="935549"/>
                  <a:pt x="1779684" y="947912"/>
                  <a:pt x="1785257" y="957943"/>
                </a:cubicBezTo>
                <a:cubicBezTo>
                  <a:pt x="1797964" y="980816"/>
                  <a:pt x="1828800" y="1023257"/>
                  <a:pt x="1828800" y="1023257"/>
                </a:cubicBezTo>
                <a:cubicBezTo>
                  <a:pt x="1832428" y="1034143"/>
                  <a:pt x="1834553" y="1045651"/>
                  <a:pt x="1839685" y="1055914"/>
                </a:cubicBezTo>
                <a:cubicBezTo>
                  <a:pt x="1845536" y="1067616"/>
                  <a:pt x="1856143" y="1076616"/>
                  <a:pt x="1861457" y="1088571"/>
                </a:cubicBezTo>
                <a:cubicBezTo>
                  <a:pt x="1913274" y="1205160"/>
                  <a:pt x="1855727" y="1112636"/>
                  <a:pt x="1905000" y="1186543"/>
                </a:cubicBezTo>
                <a:cubicBezTo>
                  <a:pt x="1937161" y="1283029"/>
                  <a:pt x="1924237" y="1229048"/>
                  <a:pt x="1937657" y="1349828"/>
                </a:cubicBezTo>
                <a:cubicBezTo>
                  <a:pt x="1934412" y="1430939"/>
                  <a:pt x="1935193" y="1602862"/>
                  <a:pt x="1915885" y="1709057"/>
                </a:cubicBezTo>
                <a:cubicBezTo>
                  <a:pt x="1913832" y="1720346"/>
                  <a:pt x="1907783" y="1730582"/>
                  <a:pt x="1905000" y="1741714"/>
                </a:cubicBezTo>
                <a:cubicBezTo>
                  <a:pt x="1900513" y="1759664"/>
                  <a:pt x="1900611" y="1778819"/>
                  <a:pt x="1894114" y="1796143"/>
                </a:cubicBezTo>
                <a:cubicBezTo>
                  <a:pt x="1889520" y="1808393"/>
                  <a:pt x="1877656" y="1816845"/>
                  <a:pt x="1872343" y="1828800"/>
                </a:cubicBezTo>
                <a:cubicBezTo>
                  <a:pt x="1863022" y="1849771"/>
                  <a:pt x="1857828" y="1872343"/>
                  <a:pt x="1850571" y="1894114"/>
                </a:cubicBezTo>
                <a:cubicBezTo>
                  <a:pt x="1846942" y="1905000"/>
                  <a:pt x="1846050" y="1917224"/>
                  <a:pt x="1839685" y="1926771"/>
                </a:cubicBezTo>
                <a:cubicBezTo>
                  <a:pt x="1812221" y="1967968"/>
                  <a:pt x="1827165" y="1950177"/>
                  <a:pt x="1796143" y="1981200"/>
                </a:cubicBezTo>
                <a:cubicBezTo>
                  <a:pt x="1792514" y="1992086"/>
                  <a:pt x="1791926" y="2004520"/>
                  <a:pt x="1785257" y="2013857"/>
                </a:cubicBezTo>
                <a:cubicBezTo>
                  <a:pt x="1773326" y="2030560"/>
                  <a:pt x="1750894" y="2039041"/>
                  <a:pt x="1741714" y="2057400"/>
                </a:cubicBezTo>
                <a:cubicBezTo>
                  <a:pt x="1734457" y="2071914"/>
                  <a:pt x="1729679" y="2087961"/>
                  <a:pt x="1719943" y="2100943"/>
                </a:cubicBezTo>
                <a:cubicBezTo>
                  <a:pt x="1707627" y="2117364"/>
                  <a:pt x="1687786" y="2127407"/>
                  <a:pt x="1676400" y="2144486"/>
                </a:cubicBezTo>
                <a:cubicBezTo>
                  <a:pt x="1637549" y="2202761"/>
                  <a:pt x="1663879" y="2167892"/>
                  <a:pt x="1589314" y="2242457"/>
                </a:cubicBezTo>
                <a:cubicBezTo>
                  <a:pt x="1578428" y="2253343"/>
                  <a:pt x="1571262" y="2270246"/>
                  <a:pt x="1556657" y="2275114"/>
                </a:cubicBezTo>
                <a:cubicBezTo>
                  <a:pt x="1474569" y="2302477"/>
                  <a:pt x="1575756" y="2265565"/>
                  <a:pt x="1491343" y="2307771"/>
                </a:cubicBezTo>
                <a:cubicBezTo>
                  <a:pt x="1481080" y="2312903"/>
                  <a:pt x="1468948" y="2313525"/>
                  <a:pt x="1458685" y="2318657"/>
                </a:cubicBezTo>
                <a:cubicBezTo>
                  <a:pt x="1446983" y="2324508"/>
                  <a:pt x="1436244" y="2332255"/>
                  <a:pt x="1426028" y="2340428"/>
                </a:cubicBezTo>
                <a:cubicBezTo>
                  <a:pt x="1397751" y="2363050"/>
                  <a:pt x="1409298" y="2367217"/>
                  <a:pt x="1371600" y="2383971"/>
                </a:cubicBezTo>
                <a:cubicBezTo>
                  <a:pt x="1350629" y="2393292"/>
                  <a:pt x="1328057" y="2398486"/>
                  <a:pt x="1306285" y="2405743"/>
                </a:cubicBezTo>
                <a:cubicBezTo>
                  <a:pt x="1252694" y="2423606"/>
                  <a:pt x="1284936" y="2414743"/>
                  <a:pt x="1208314" y="2427514"/>
                </a:cubicBezTo>
                <a:cubicBezTo>
                  <a:pt x="1153885" y="2423885"/>
                  <a:pt x="1099244" y="2422652"/>
                  <a:pt x="1045028" y="2416628"/>
                </a:cubicBezTo>
                <a:cubicBezTo>
                  <a:pt x="1033624" y="2415361"/>
                  <a:pt x="1023503" y="2408526"/>
                  <a:pt x="1012371" y="2405743"/>
                </a:cubicBezTo>
                <a:cubicBezTo>
                  <a:pt x="994421" y="2401256"/>
                  <a:pt x="975793" y="2399725"/>
                  <a:pt x="957943" y="2394857"/>
                </a:cubicBezTo>
                <a:cubicBezTo>
                  <a:pt x="935802" y="2388819"/>
                  <a:pt x="914400" y="2380343"/>
                  <a:pt x="892628" y="2373086"/>
                </a:cubicBezTo>
                <a:lnTo>
                  <a:pt x="762000" y="2329543"/>
                </a:lnTo>
                <a:lnTo>
                  <a:pt x="729343" y="2318657"/>
                </a:lnTo>
                <a:cubicBezTo>
                  <a:pt x="718457" y="2315028"/>
                  <a:pt x="706948" y="2312903"/>
                  <a:pt x="696685" y="2307771"/>
                </a:cubicBezTo>
                <a:cubicBezTo>
                  <a:pt x="682171" y="2300514"/>
                  <a:pt x="668210" y="2292027"/>
                  <a:pt x="653143" y="2286000"/>
                </a:cubicBezTo>
                <a:cubicBezTo>
                  <a:pt x="631835" y="2277477"/>
                  <a:pt x="609600" y="2271485"/>
                  <a:pt x="587828" y="2264228"/>
                </a:cubicBezTo>
                <a:lnTo>
                  <a:pt x="555171" y="2253343"/>
                </a:lnTo>
                <a:cubicBezTo>
                  <a:pt x="544285" y="2246086"/>
                  <a:pt x="534469" y="2236885"/>
                  <a:pt x="522514" y="2231571"/>
                </a:cubicBezTo>
                <a:cubicBezTo>
                  <a:pt x="501543" y="2222250"/>
                  <a:pt x="476295" y="2222530"/>
                  <a:pt x="457200" y="2209800"/>
                </a:cubicBezTo>
                <a:lnTo>
                  <a:pt x="391885" y="2166257"/>
                </a:lnTo>
                <a:cubicBezTo>
                  <a:pt x="380999" y="2159000"/>
                  <a:pt x="368479" y="2153737"/>
                  <a:pt x="359228" y="2144486"/>
                </a:cubicBezTo>
                <a:cubicBezTo>
                  <a:pt x="306434" y="2091692"/>
                  <a:pt x="332764" y="2112329"/>
                  <a:pt x="283028" y="2079171"/>
                </a:cubicBezTo>
                <a:cubicBezTo>
                  <a:pt x="216019" y="1978657"/>
                  <a:pt x="301530" y="2102298"/>
                  <a:pt x="239485" y="2024743"/>
                </a:cubicBezTo>
                <a:cubicBezTo>
                  <a:pt x="231312" y="2014527"/>
                  <a:pt x="225887" y="2002302"/>
                  <a:pt x="217714" y="1992086"/>
                </a:cubicBezTo>
                <a:cubicBezTo>
                  <a:pt x="211303" y="1984072"/>
                  <a:pt x="202354" y="1978328"/>
                  <a:pt x="195943" y="1970314"/>
                </a:cubicBezTo>
                <a:cubicBezTo>
                  <a:pt x="129877" y="1887731"/>
                  <a:pt x="211574" y="1985483"/>
                  <a:pt x="163285" y="1905000"/>
                </a:cubicBezTo>
                <a:cubicBezTo>
                  <a:pt x="158005" y="1896199"/>
                  <a:pt x="148771" y="1890485"/>
                  <a:pt x="141514" y="1883228"/>
                </a:cubicBezTo>
                <a:cubicBezTo>
                  <a:pt x="114152" y="1801144"/>
                  <a:pt x="151061" y="1902323"/>
                  <a:pt x="108857" y="1817914"/>
                </a:cubicBezTo>
                <a:cubicBezTo>
                  <a:pt x="103725" y="1807651"/>
                  <a:pt x="103103" y="1795520"/>
                  <a:pt x="97971" y="1785257"/>
                </a:cubicBezTo>
                <a:cubicBezTo>
                  <a:pt x="92120" y="1773555"/>
                  <a:pt x="81513" y="1764555"/>
                  <a:pt x="76200" y="1752600"/>
                </a:cubicBezTo>
                <a:cubicBezTo>
                  <a:pt x="24381" y="1636008"/>
                  <a:pt x="81928" y="1728539"/>
                  <a:pt x="32657" y="1654628"/>
                </a:cubicBezTo>
                <a:cubicBezTo>
                  <a:pt x="29028" y="1640114"/>
                  <a:pt x="24447" y="1625805"/>
                  <a:pt x="21771" y="1611086"/>
                </a:cubicBezTo>
                <a:cubicBezTo>
                  <a:pt x="12893" y="1562261"/>
                  <a:pt x="5195" y="1483673"/>
                  <a:pt x="0" y="1436914"/>
                </a:cubicBezTo>
                <a:cubicBezTo>
                  <a:pt x="9956" y="1217864"/>
                  <a:pt x="5841" y="1242023"/>
                  <a:pt x="21771" y="1066800"/>
                </a:cubicBezTo>
                <a:cubicBezTo>
                  <a:pt x="25073" y="1030483"/>
                  <a:pt x="25937" y="993785"/>
                  <a:pt x="32657" y="957943"/>
                </a:cubicBezTo>
                <a:cubicBezTo>
                  <a:pt x="36886" y="935387"/>
                  <a:pt x="48862" y="914892"/>
                  <a:pt x="54428" y="892628"/>
                </a:cubicBezTo>
                <a:cubicBezTo>
                  <a:pt x="58057" y="878114"/>
                  <a:pt x="59421" y="862837"/>
                  <a:pt x="65314" y="849086"/>
                </a:cubicBezTo>
                <a:cubicBezTo>
                  <a:pt x="70468" y="837061"/>
                  <a:pt x="81234" y="828130"/>
                  <a:pt x="87085" y="816428"/>
                </a:cubicBezTo>
                <a:cubicBezTo>
                  <a:pt x="132147" y="726303"/>
                  <a:pt x="57357" y="844691"/>
                  <a:pt x="119743" y="751114"/>
                </a:cubicBezTo>
                <a:cubicBezTo>
                  <a:pt x="150579" y="658599"/>
                  <a:pt x="107572" y="771401"/>
                  <a:pt x="152400" y="696686"/>
                </a:cubicBezTo>
                <a:cubicBezTo>
                  <a:pt x="158304" y="686846"/>
                  <a:pt x="157381" y="673868"/>
                  <a:pt x="163285" y="664028"/>
                </a:cubicBezTo>
                <a:cubicBezTo>
                  <a:pt x="168565" y="655227"/>
                  <a:pt x="178646" y="650271"/>
                  <a:pt x="185057" y="642257"/>
                </a:cubicBezTo>
                <a:cubicBezTo>
                  <a:pt x="193230" y="632041"/>
                  <a:pt x="198655" y="619816"/>
                  <a:pt x="206828" y="609600"/>
                </a:cubicBezTo>
                <a:cubicBezTo>
                  <a:pt x="213239" y="601586"/>
                  <a:pt x="222189" y="595842"/>
                  <a:pt x="228600" y="587828"/>
                </a:cubicBezTo>
                <a:cubicBezTo>
                  <a:pt x="236773" y="577612"/>
                  <a:pt x="241857" y="565104"/>
                  <a:pt x="250371" y="555171"/>
                </a:cubicBezTo>
                <a:cubicBezTo>
                  <a:pt x="263729" y="539586"/>
                  <a:pt x="282528" y="528707"/>
                  <a:pt x="293914" y="511628"/>
                </a:cubicBezTo>
                <a:cubicBezTo>
                  <a:pt x="301171" y="500742"/>
                  <a:pt x="307171" y="488904"/>
                  <a:pt x="315685" y="478971"/>
                </a:cubicBezTo>
                <a:cubicBezTo>
                  <a:pt x="329043" y="463386"/>
                  <a:pt x="344714" y="449942"/>
                  <a:pt x="359228" y="435428"/>
                </a:cubicBezTo>
                <a:cubicBezTo>
                  <a:pt x="366485" y="428171"/>
                  <a:pt x="375307" y="422197"/>
                  <a:pt x="381000" y="413657"/>
                </a:cubicBezTo>
                <a:cubicBezTo>
                  <a:pt x="388257" y="402771"/>
                  <a:pt x="393520" y="390251"/>
                  <a:pt x="402771" y="381000"/>
                </a:cubicBezTo>
                <a:cubicBezTo>
                  <a:pt x="412022" y="371749"/>
                  <a:pt x="425212" y="367401"/>
                  <a:pt x="435428" y="359228"/>
                </a:cubicBezTo>
                <a:cubicBezTo>
                  <a:pt x="443442" y="352817"/>
                  <a:pt x="449186" y="343868"/>
                  <a:pt x="457200" y="337457"/>
                </a:cubicBezTo>
                <a:cubicBezTo>
                  <a:pt x="467416" y="329284"/>
                  <a:pt x="479924" y="324200"/>
                  <a:pt x="489857" y="315686"/>
                </a:cubicBezTo>
                <a:cubicBezTo>
                  <a:pt x="527350" y="283549"/>
                  <a:pt x="526074" y="270363"/>
                  <a:pt x="566057" y="250371"/>
                </a:cubicBezTo>
                <a:cubicBezTo>
                  <a:pt x="576320" y="245239"/>
                  <a:pt x="587828" y="243114"/>
                  <a:pt x="598714" y="239486"/>
                </a:cubicBezTo>
                <a:cubicBezTo>
                  <a:pt x="616812" y="221387"/>
                  <a:pt x="628421" y="206931"/>
                  <a:pt x="653143" y="195943"/>
                </a:cubicBezTo>
                <a:cubicBezTo>
                  <a:pt x="653168" y="195932"/>
                  <a:pt x="734772" y="168733"/>
                  <a:pt x="751114" y="163286"/>
                </a:cubicBezTo>
                <a:cubicBezTo>
                  <a:pt x="762000" y="159657"/>
                  <a:pt x="774224" y="158765"/>
                  <a:pt x="783771" y="152400"/>
                </a:cubicBezTo>
                <a:cubicBezTo>
                  <a:pt x="794657" y="145143"/>
                  <a:pt x="804473" y="135942"/>
                  <a:pt x="816428" y="130628"/>
                </a:cubicBezTo>
                <a:cubicBezTo>
                  <a:pt x="837399" y="121307"/>
                  <a:pt x="862648" y="121587"/>
                  <a:pt x="881743" y="108857"/>
                </a:cubicBezTo>
                <a:cubicBezTo>
                  <a:pt x="933495" y="74356"/>
                  <a:pt x="901989" y="91223"/>
                  <a:pt x="979714" y="65314"/>
                </a:cubicBezTo>
                <a:lnTo>
                  <a:pt x="1012371" y="54428"/>
                </a:lnTo>
                <a:cubicBezTo>
                  <a:pt x="1050371" y="16430"/>
                  <a:pt x="1024406" y="35903"/>
                  <a:pt x="1099457" y="10886"/>
                </a:cubicBezTo>
                <a:lnTo>
                  <a:pt x="1132114" y="0"/>
                </a:lnTo>
                <a:cubicBezTo>
                  <a:pt x="1186543" y="3629"/>
                  <a:pt x="1241150" y="5176"/>
                  <a:pt x="1295400" y="10886"/>
                </a:cubicBezTo>
                <a:cubicBezTo>
                  <a:pt x="1310279" y="12452"/>
                  <a:pt x="1324186" y="19311"/>
                  <a:pt x="1338943" y="21771"/>
                </a:cubicBezTo>
                <a:cubicBezTo>
                  <a:pt x="1367799" y="26580"/>
                  <a:pt x="1397068" y="28520"/>
                  <a:pt x="1426028" y="32657"/>
                </a:cubicBezTo>
                <a:cubicBezTo>
                  <a:pt x="1565806" y="52626"/>
                  <a:pt x="1437577" y="32822"/>
                  <a:pt x="1524000" y="54428"/>
                </a:cubicBezTo>
                <a:cubicBezTo>
                  <a:pt x="1541950" y="58915"/>
                  <a:pt x="1560578" y="60446"/>
                  <a:pt x="1578428" y="65314"/>
                </a:cubicBezTo>
                <a:cubicBezTo>
                  <a:pt x="1600569" y="71353"/>
                  <a:pt x="1621239" y="82585"/>
                  <a:pt x="1643743" y="87086"/>
                </a:cubicBezTo>
                <a:cubicBezTo>
                  <a:pt x="1661886" y="90714"/>
                  <a:pt x="1680321" y="93103"/>
                  <a:pt x="1698171" y="97971"/>
                </a:cubicBezTo>
                <a:cubicBezTo>
                  <a:pt x="1720311" y="104009"/>
                  <a:pt x="1763485" y="119743"/>
                  <a:pt x="1763485" y="119743"/>
                </a:cubicBezTo>
                <a:cubicBezTo>
                  <a:pt x="1767114" y="130629"/>
                  <a:pt x="1768467" y="142561"/>
                  <a:pt x="1774371" y="152400"/>
                </a:cubicBezTo>
                <a:cubicBezTo>
                  <a:pt x="1789313" y="177303"/>
                  <a:pt x="1803114" y="176495"/>
                  <a:pt x="1828800" y="185057"/>
                </a:cubicBezTo>
                <a:cubicBezTo>
                  <a:pt x="1853418" y="221984"/>
                  <a:pt x="1859822" y="226965"/>
                  <a:pt x="1839685" y="206828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6858000" y="3352800"/>
            <a:ext cx="1828800" cy="1219200"/>
          </a:xfrm>
          <a:custGeom>
            <a:avLst/>
            <a:gdLst>
              <a:gd name="connsiteX0" fmla="*/ 46474 w 2149040"/>
              <a:gd name="connsiteY0" fmla="*/ 1175657 h 1176146"/>
              <a:gd name="connsiteX1" fmla="*/ 13817 w 2149040"/>
              <a:gd name="connsiteY1" fmla="*/ 1164772 h 1176146"/>
              <a:gd name="connsiteX2" fmla="*/ 35589 w 2149040"/>
              <a:gd name="connsiteY2" fmla="*/ 957943 h 1176146"/>
              <a:gd name="connsiteX3" fmla="*/ 46474 w 2149040"/>
              <a:gd name="connsiteY3" fmla="*/ 859972 h 1176146"/>
              <a:gd name="connsiteX4" fmla="*/ 57360 w 2149040"/>
              <a:gd name="connsiteY4" fmla="*/ 816429 h 1176146"/>
              <a:gd name="connsiteX5" fmla="*/ 68246 w 2149040"/>
              <a:gd name="connsiteY5" fmla="*/ 751115 h 1176146"/>
              <a:gd name="connsiteX6" fmla="*/ 100903 w 2149040"/>
              <a:gd name="connsiteY6" fmla="*/ 653143 h 1176146"/>
              <a:gd name="connsiteX7" fmla="*/ 111789 w 2149040"/>
              <a:gd name="connsiteY7" fmla="*/ 620486 h 1176146"/>
              <a:gd name="connsiteX8" fmla="*/ 122674 w 2149040"/>
              <a:gd name="connsiteY8" fmla="*/ 587829 h 1176146"/>
              <a:gd name="connsiteX9" fmla="*/ 144446 w 2149040"/>
              <a:gd name="connsiteY9" fmla="*/ 555172 h 1176146"/>
              <a:gd name="connsiteX10" fmla="*/ 155332 w 2149040"/>
              <a:gd name="connsiteY10" fmla="*/ 522515 h 1176146"/>
              <a:gd name="connsiteX11" fmla="*/ 220646 w 2149040"/>
              <a:gd name="connsiteY11" fmla="*/ 435429 h 1176146"/>
              <a:gd name="connsiteX12" fmla="*/ 264189 w 2149040"/>
              <a:gd name="connsiteY12" fmla="*/ 370115 h 1176146"/>
              <a:gd name="connsiteX13" fmla="*/ 307732 w 2149040"/>
              <a:gd name="connsiteY13" fmla="*/ 326572 h 1176146"/>
              <a:gd name="connsiteX14" fmla="*/ 373046 w 2149040"/>
              <a:gd name="connsiteY14" fmla="*/ 250372 h 1176146"/>
              <a:gd name="connsiteX15" fmla="*/ 394817 w 2149040"/>
              <a:gd name="connsiteY15" fmla="*/ 228600 h 1176146"/>
              <a:gd name="connsiteX16" fmla="*/ 427474 w 2149040"/>
              <a:gd name="connsiteY16" fmla="*/ 206829 h 1176146"/>
              <a:gd name="connsiteX17" fmla="*/ 481903 w 2149040"/>
              <a:gd name="connsiteY17" fmla="*/ 174172 h 1176146"/>
              <a:gd name="connsiteX18" fmla="*/ 503674 w 2149040"/>
              <a:gd name="connsiteY18" fmla="*/ 152400 h 1176146"/>
              <a:gd name="connsiteX19" fmla="*/ 612532 w 2149040"/>
              <a:gd name="connsiteY19" fmla="*/ 119743 h 1176146"/>
              <a:gd name="connsiteX20" fmla="*/ 677846 w 2149040"/>
              <a:gd name="connsiteY20" fmla="*/ 97972 h 1176146"/>
              <a:gd name="connsiteX21" fmla="*/ 743160 w 2149040"/>
              <a:gd name="connsiteY21" fmla="*/ 65315 h 1176146"/>
              <a:gd name="connsiteX22" fmla="*/ 808474 w 2149040"/>
              <a:gd name="connsiteY22" fmla="*/ 43543 h 1176146"/>
              <a:gd name="connsiteX23" fmla="*/ 841132 w 2149040"/>
              <a:gd name="connsiteY23" fmla="*/ 32657 h 1176146"/>
              <a:gd name="connsiteX24" fmla="*/ 1047960 w 2149040"/>
              <a:gd name="connsiteY24" fmla="*/ 0 h 1176146"/>
              <a:gd name="connsiteX25" fmla="*/ 1211246 w 2149040"/>
              <a:gd name="connsiteY25" fmla="*/ 10886 h 1176146"/>
              <a:gd name="connsiteX26" fmla="*/ 1254789 w 2149040"/>
              <a:gd name="connsiteY26" fmla="*/ 21772 h 1176146"/>
              <a:gd name="connsiteX27" fmla="*/ 1385417 w 2149040"/>
              <a:gd name="connsiteY27" fmla="*/ 43543 h 1176146"/>
              <a:gd name="connsiteX28" fmla="*/ 1418074 w 2149040"/>
              <a:gd name="connsiteY28" fmla="*/ 54429 h 1176146"/>
              <a:gd name="connsiteX29" fmla="*/ 1526932 w 2149040"/>
              <a:gd name="connsiteY29" fmla="*/ 87086 h 1176146"/>
              <a:gd name="connsiteX30" fmla="*/ 1559589 w 2149040"/>
              <a:gd name="connsiteY30" fmla="*/ 97972 h 1176146"/>
              <a:gd name="connsiteX31" fmla="*/ 1592246 w 2149040"/>
              <a:gd name="connsiteY31" fmla="*/ 119743 h 1176146"/>
              <a:gd name="connsiteX32" fmla="*/ 1624903 w 2149040"/>
              <a:gd name="connsiteY32" fmla="*/ 130629 h 1176146"/>
              <a:gd name="connsiteX33" fmla="*/ 1711989 w 2149040"/>
              <a:gd name="connsiteY33" fmla="*/ 195943 h 1176146"/>
              <a:gd name="connsiteX34" fmla="*/ 1755532 w 2149040"/>
              <a:gd name="connsiteY34" fmla="*/ 250372 h 1176146"/>
              <a:gd name="connsiteX35" fmla="*/ 1766417 w 2149040"/>
              <a:gd name="connsiteY35" fmla="*/ 283029 h 1176146"/>
              <a:gd name="connsiteX36" fmla="*/ 1788189 w 2149040"/>
              <a:gd name="connsiteY36" fmla="*/ 304800 h 1176146"/>
              <a:gd name="connsiteX37" fmla="*/ 1853503 w 2149040"/>
              <a:gd name="connsiteY37" fmla="*/ 391886 h 1176146"/>
              <a:gd name="connsiteX38" fmla="*/ 1897046 w 2149040"/>
              <a:gd name="connsiteY38" fmla="*/ 446315 h 1176146"/>
              <a:gd name="connsiteX39" fmla="*/ 1940589 w 2149040"/>
              <a:gd name="connsiteY39" fmla="*/ 500743 h 1176146"/>
              <a:gd name="connsiteX40" fmla="*/ 1951474 w 2149040"/>
              <a:gd name="connsiteY40" fmla="*/ 533400 h 1176146"/>
              <a:gd name="connsiteX41" fmla="*/ 1973246 w 2149040"/>
              <a:gd name="connsiteY41" fmla="*/ 566057 h 1176146"/>
              <a:gd name="connsiteX42" fmla="*/ 2016789 w 2149040"/>
              <a:gd name="connsiteY42" fmla="*/ 653143 h 1176146"/>
              <a:gd name="connsiteX43" fmla="*/ 2060332 w 2149040"/>
              <a:gd name="connsiteY43" fmla="*/ 751115 h 1176146"/>
              <a:gd name="connsiteX44" fmla="*/ 2082103 w 2149040"/>
              <a:gd name="connsiteY44" fmla="*/ 849086 h 1176146"/>
              <a:gd name="connsiteX45" fmla="*/ 2092989 w 2149040"/>
              <a:gd name="connsiteY45" fmla="*/ 881743 h 1176146"/>
              <a:gd name="connsiteX46" fmla="*/ 2103874 w 2149040"/>
              <a:gd name="connsiteY46" fmla="*/ 925286 h 1176146"/>
              <a:gd name="connsiteX47" fmla="*/ 2114760 w 2149040"/>
              <a:gd name="connsiteY47" fmla="*/ 957943 h 1176146"/>
              <a:gd name="connsiteX48" fmla="*/ 2125646 w 2149040"/>
              <a:gd name="connsiteY48" fmla="*/ 1001486 h 1176146"/>
              <a:gd name="connsiteX49" fmla="*/ 2147417 w 2149040"/>
              <a:gd name="connsiteY49" fmla="*/ 1088572 h 1176146"/>
              <a:gd name="connsiteX50" fmla="*/ 2147417 w 2149040"/>
              <a:gd name="connsiteY50" fmla="*/ 1077686 h 117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49040" h="1176146">
                <a:moveTo>
                  <a:pt x="46474" y="1175657"/>
                </a:moveTo>
                <a:cubicBezTo>
                  <a:pt x="35588" y="1172029"/>
                  <a:pt x="15333" y="1176146"/>
                  <a:pt x="13817" y="1164772"/>
                </a:cubicBezTo>
                <a:cubicBezTo>
                  <a:pt x="0" y="1061141"/>
                  <a:pt x="24168" y="1037890"/>
                  <a:pt x="35589" y="957943"/>
                </a:cubicBezTo>
                <a:cubicBezTo>
                  <a:pt x="40236" y="925415"/>
                  <a:pt x="41478" y="892448"/>
                  <a:pt x="46474" y="859972"/>
                </a:cubicBezTo>
                <a:cubicBezTo>
                  <a:pt x="48749" y="845185"/>
                  <a:pt x="54426" y="831100"/>
                  <a:pt x="57360" y="816429"/>
                </a:cubicBezTo>
                <a:cubicBezTo>
                  <a:pt x="61689" y="794786"/>
                  <a:pt x="62893" y="772528"/>
                  <a:pt x="68246" y="751115"/>
                </a:cubicBezTo>
                <a:cubicBezTo>
                  <a:pt x="68251" y="751096"/>
                  <a:pt x="95457" y="669481"/>
                  <a:pt x="100903" y="653143"/>
                </a:cubicBezTo>
                <a:lnTo>
                  <a:pt x="111789" y="620486"/>
                </a:lnTo>
                <a:cubicBezTo>
                  <a:pt x="115417" y="609600"/>
                  <a:pt x="116309" y="597376"/>
                  <a:pt x="122674" y="587829"/>
                </a:cubicBezTo>
                <a:cubicBezTo>
                  <a:pt x="129931" y="576943"/>
                  <a:pt x="138595" y="566874"/>
                  <a:pt x="144446" y="555172"/>
                </a:cubicBezTo>
                <a:cubicBezTo>
                  <a:pt x="149578" y="544909"/>
                  <a:pt x="149760" y="532546"/>
                  <a:pt x="155332" y="522515"/>
                </a:cubicBezTo>
                <a:cubicBezTo>
                  <a:pt x="246260" y="358841"/>
                  <a:pt x="164018" y="510932"/>
                  <a:pt x="220646" y="435429"/>
                </a:cubicBezTo>
                <a:cubicBezTo>
                  <a:pt x="236346" y="414496"/>
                  <a:pt x="245687" y="388617"/>
                  <a:pt x="264189" y="370115"/>
                </a:cubicBezTo>
                <a:cubicBezTo>
                  <a:pt x="278703" y="355601"/>
                  <a:pt x="296346" y="343651"/>
                  <a:pt x="307732" y="326572"/>
                </a:cubicBezTo>
                <a:cubicBezTo>
                  <a:pt x="340890" y="276834"/>
                  <a:pt x="320250" y="303168"/>
                  <a:pt x="373046" y="250372"/>
                </a:cubicBezTo>
                <a:cubicBezTo>
                  <a:pt x="380303" y="243115"/>
                  <a:pt x="386277" y="234293"/>
                  <a:pt x="394817" y="228600"/>
                </a:cubicBezTo>
                <a:cubicBezTo>
                  <a:pt x="405703" y="221343"/>
                  <a:pt x="417258" y="215002"/>
                  <a:pt x="427474" y="206829"/>
                </a:cubicBezTo>
                <a:cubicBezTo>
                  <a:pt x="470168" y="172674"/>
                  <a:pt x="425190" y="193075"/>
                  <a:pt x="481903" y="174172"/>
                </a:cubicBezTo>
                <a:cubicBezTo>
                  <a:pt x="489160" y="166915"/>
                  <a:pt x="494494" y="156990"/>
                  <a:pt x="503674" y="152400"/>
                </a:cubicBezTo>
                <a:cubicBezTo>
                  <a:pt x="542154" y="133160"/>
                  <a:pt x="573472" y="131461"/>
                  <a:pt x="612532" y="119743"/>
                </a:cubicBezTo>
                <a:cubicBezTo>
                  <a:pt x="634513" y="113149"/>
                  <a:pt x="656075" y="105229"/>
                  <a:pt x="677846" y="97972"/>
                </a:cubicBezTo>
                <a:cubicBezTo>
                  <a:pt x="796936" y="58275"/>
                  <a:pt x="616559" y="121582"/>
                  <a:pt x="743160" y="65315"/>
                </a:cubicBezTo>
                <a:cubicBezTo>
                  <a:pt x="764131" y="55994"/>
                  <a:pt x="786703" y="50800"/>
                  <a:pt x="808474" y="43543"/>
                </a:cubicBezTo>
                <a:cubicBezTo>
                  <a:pt x="819360" y="39914"/>
                  <a:pt x="829772" y="34280"/>
                  <a:pt x="841132" y="32657"/>
                </a:cubicBezTo>
                <a:cubicBezTo>
                  <a:pt x="1011848" y="8269"/>
                  <a:pt x="943213" y="20950"/>
                  <a:pt x="1047960" y="0"/>
                </a:cubicBezTo>
                <a:cubicBezTo>
                  <a:pt x="1102389" y="3629"/>
                  <a:pt x="1156996" y="5175"/>
                  <a:pt x="1211246" y="10886"/>
                </a:cubicBezTo>
                <a:cubicBezTo>
                  <a:pt x="1226125" y="12452"/>
                  <a:pt x="1240069" y="19096"/>
                  <a:pt x="1254789" y="21772"/>
                </a:cubicBezTo>
                <a:cubicBezTo>
                  <a:pt x="1322388" y="34062"/>
                  <a:pt x="1325240" y="28498"/>
                  <a:pt x="1385417" y="43543"/>
                </a:cubicBezTo>
                <a:cubicBezTo>
                  <a:pt x="1396549" y="46326"/>
                  <a:pt x="1407041" y="51277"/>
                  <a:pt x="1418074" y="54429"/>
                </a:cubicBezTo>
                <a:cubicBezTo>
                  <a:pt x="1533243" y="87335"/>
                  <a:pt x="1371706" y="35345"/>
                  <a:pt x="1526932" y="87086"/>
                </a:cubicBezTo>
                <a:cubicBezTo>
                  <a:pt x="1537818" y="90715"/>
                  <a:pt x="1550042" y="91607"/>
                  <a:pt x="1559589" y="97972"/>
                </a:cubicBezTo>
                <a:cubicBezTo>
                  <a:pt x="1570475" y="105229"/>
                  <a:pt x="1580544" y="113892"/>
                  <a:pt x="1592246" y="119743"/>
                </a:cubicBezTo>
                <a:cubicBezTo>
                  <a:pt x="1602509" y="124875"/>
                  <a:pt x="1614872" y="125056"/>
                  <a:pt x="1624903" y="130629"/>
                </a:cubicBezTo>
                <a:cubicBezTo>
                  <a:pt x="1680291" y="161401"/>
                  <a:pt x="1678957" y="162913"/>
                  <a:pt x="1711989" y="195943"/>
                </a:cubicBezTo>
                <a:cubicBezTo>
                  <a:pt x="1739348" y="278026"/>
                  <a:pt x="1699260" y="180031"/>
                  <a:pt x="1755532" y="250372"/>
                </a:cubicBezTo>
                <a:cubicBezTo>
                  <a:pt x="1762700" y="259332"/>
                  <a:pt x="1760513" y="273190"/>
                  <a:pt x="1766417" y="283029"/>
                </a:cubicBezTo>
                <a:cubicBezTo>
                  <a:pt x="1771697" y="291830"/>
                  <a:pt x="1780932" y="297543"/>
                  <a:pt x="1788189" y="304800"/>
                </a:cubicBezTo>
                <a:cubicBezTo>
                  <a:pt x="1816510" y="389768"/>
                  <a:pt x="1770114" y="266801"/>
                  <a:pt x="1853503" y="391886"/>
                </a:cubicBezTo>
                <a:cubicBezTo>
                  <a:pt x="1880967" y="433083"/>
                  <a:pt x="1866023" y="415292"/>
                  <a:pt x="1897046" y="446315"/>
                </a:cubicBezTo>
                <a:cubicBezTo>
                  <a:pt x="1924409" y="528402"/>
                  <a:pt x="1884315" y="430400"/>
                  <a:pt x="1940589" y="500743"/>
                </a:cubicBezTo>
                <a:cubicBezTo>
                  <a:pt x="1947757" y="509703"/>
                  <a:pt x="1946342" y="523137"/>
                  <a:pt x="1951474" y="533400"/>
                </a:cubicBezTo>
                <a:cubicBezTo>
                  <a:pt x="1957325" y="545102"/>
                  <a:pt x="1965989" y="555171"/>
                  <a:pt x="1973246" y="566057"/>
                </a:cubicBezTo>
                <a:cubicBezTo>
                  <a:pt x="1998262" y="641109"/>
                  <a:pt x="1978789" y="615145"/>
                  <a:pt x="2016789" y="653143"/>
                </a:cubicBezTo>
                <a:cubicBezTo>
                  <a:pt x="2042697" y="730869"/>
                  <a:pt x="2025830" y="699362"/>
                  <a:pt x="2060332" y="751115"/>
                </a:cubicBezTo>
                <a:cubicBezTo>
                  <a:pt x="2084838" y="824636"/>
                  <a:pt x="2056556" y="734127"/>
                  <a:pt x="2082103" y="849086"/>
                </a:cubicBezTo>
                <a:cubicBezTo>
                  <a:pt x="2084592" y="860287"/>
                  <a:pt x="2089837" y="870710"/>
                  <a:pt x="2092989" y="881743"/>
                </a:cubicBezTo>
                <a:cubicBezTo>
                  <a:pt x="2097099" y="896128"/>
                  <a:pt x="2099764" y="910901"/>
                  <a:pt x="2103874" y="925286"/>
                </a:cubicBezTo>
                <a:cubicBezTo>
                  <a:pt x="2107026" y="936319"/>
                  <a:pt x="2111608" y="946910"/>
                  <a:pt x="2114760" y="957943"/>
                </a:cubicBezTo>
                <a:cubicBezTo>
                  <a:pt x="2118870" y="972328"/>
                  <a:pt x="2122400" y="986881"/>
                  <a:pt x="2125646" y="1001486"/>
                </a:cubicBezTo>
                <a:cubicBezTo>
                  <a:pt x="2130614" y="1023840"/>
                  <a:pt x="2135747" y="1065231"/>
                  <a:pt x="2147417" y="1088572"/>
                </a:cubicBezTo>
                <a:cubicBezTo>
                  <a:pt x="2149040" y="1091818"/>
                  <a:pt x="2147417" y="1081315"/>
                  <a:pt x="2147417" y="1077686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Какая  линия лишняя?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752600"/>
            <a:ext cx="8839200" cy="36576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2743200" y="3581400"/>
            <a:ext cx="3657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4953000" y="3657600"/>
            <a:ext cx="3657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57200" y="3657600"/>
            <a:ext cx="3657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228600" y="2743200"/>
            <a:ext cx="914400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38200" y="2438400"/>
            <a:ext cx="91440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V="1">
            <a:off x="1219200" y="3200400"/>
            <a:ext cx="1143000" cy="76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838200" y="3810000"/>
            <a:ext cx="990600" cy="76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V="1">
            <a:off x="723900" y="4000500"/>
            <a:ext cx="990600" cy="762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3048000" y="28956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V="1">
            <a:off x="1943100" y="2933700"/>
            <a:ext cx="1447800" cy="4572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2476500" y="2933700"/>
            <a:ext cx="1371600" cy="5334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00000" flipV="1">
            <a:off x="2743200" y="3200400"/>
            <a:ext cx="1524000" cy="1524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3581400" y="3886200"/>
            <a:ext cx="838200" cy="1524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0800000" flipV="1">
            <a:off x="5105400" y="3886200"/>
            <a:ext cx="838200" cy="68580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4572000" y="4038600"/>
            <a:ext cx="1066800" cy="1588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0800000" flipV="1">
            <a:off x="5105400" y="3048000"/>
            <a:ext cx="1219200" cy="45720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5448300" y="3924300"/>
            <a:ext cx="1752600" cy="1588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7543800" y="2057400"/>
            <a:ext cx="1143000" cy="685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7543800" y="2743200"/>
            <a:ext cx="1143000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10800000" flipV="1">
            <a:off x="7239000" y="4038600"/>
            <a:ext cx="1371600" cy="304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 flipH="1" flipV="1">
            <a:off x="8190706" y="3543300"/>
            <a:ext cx="915194" cy="769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Проверка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752600"/>
            <a:ext cx="8839200" cy="36576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2743200" y="3581400"/>
            <a:ext cx="3657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4953000" y="3657600"/>
            <a:ext cx="3657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57200" y="3657600"/>
            <a:ext cx="3657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228600" y="2743200"/>
            <a:ext cx="914400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38200" y="2438400"/>
            <a:ext cx="91440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V="1">
            <a:off x="1219200" y="3200400"/>
            <a:ext cx="1143000" cy="76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838200" y="3810000"/>
            <a:ext cx="990600" cy="76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V="1">
            <a:off x="723900" y="4000500"/>
            <a:ext cx="990600" cy="762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3048000" y="28956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V="1">
            <a:off x="1943100" y="2933700"/>
            <a:ext cx="1447800" cy="4572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2476500" y="2933700"/>
            <a:ext cx="1371600" cy="5334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00000" flipV="1">
            <a:off x="2743200" y="3200400"/>
            <a:ext cx="1524000" cy="1524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3581400" y="3886200"/>
            <a:ext cx="838200" cy="1524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0800000" flipV="1">
            <a:off x="5105400" y="3886200"/>
            <a:ext cx="838200" cy="68580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4572000" y="4038600"/>
            <a:ext cx="1066800" cy="1588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0800000" flipV="1">
            <a:off x="5105400" y="3048000"/>
            <a:ext cx="1219200" cy="45720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5448300" y="3924300"/>
            <a:ext cx="1752600" cy="1588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7543800" y="2057400"/>
            <a:ext cx="1143000" cy="685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7543800" y="2743200"/>
            <a:ext cx="1143000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10800000" flipV="1">
            <a:off x="7239000" y="4038600"/>
            <a:ext cx="1371600" cy="304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 flipH="1" flipV="1">
            <a:off x="8190706" y="3543300"/>
            <a:ext cx="915194" cy="769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" y="5562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 звеньев                      4 звена                                   4 звена                            4 звена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Какая геометрическая фигура лишняя?</a:t>
            </a:r>
            <a:endParaRPr lang="ru-RU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1295400"/>
            <a:ext cx="1676400" cy="1752600"/>
          </a:xfrm>
          <a:prstGeom prst="rec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676400" y="3886200"/>
            <a:ext cx="2133600" cy="2057400"/>
          </a:xfrm>
          <a:prstGeom prst="triangle">
            <a:avLst/>
          </a:prstGeom>
          <a:solidFill>
            <a:schemeClr val="bg2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3600" y="1752600"/>
            <a:ext cx="2514600" cy="1295400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6553200" y="3886200"/>
            <a:ext cx="1905000" cy="1828800"/>
          </a:xfrm>
          <a:prstGeom prst="pentagon">
            <a:avLst/>
          </a:prstGeom>
          <a:solidFill>
            <a:schemeClr val="bg2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05200" y="2362200"/>
            <a:ext cx="1981200" cy="1981200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Какая геометрическая фигура лишняя?</a:t>
            </a:r>
            <a:endParaRPr lang="ru-RU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1295400"/>
            <a:ext cx="1676400" cy="1752600"/>
          </a:xfrm>
          <a:prstGeom prst="rec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676400" y="3886200"/>
            <a:ext cx="2133600" cy="2057400"/>
          </a:xfrm>
          <a:prstGeom prst="triangle">
            <a:avLst/>
          </a:prstGeom>
          <a:solidFill>
            <a:schemeClr val="bg2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3600" y="1752600"/>
            <a:ext cx="2514600" cy="1295400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6553200" y="3886200"/>
            <a:ext cx="1905000" cy="1828800"/>
          </a:xfrm>
          <a:prstGeom prst="pentagon">
            <a:avLst/>
          </a:prstGeom>
          <a:solidFill>
            <a:schemeClr val="bg2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05200" y="2362200"/>
            <a:ext cx="1981200" cy="1981200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297bf1a03e4eaa89dc7f86bbce8e909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843" r="74860" b="54217"/>
          <a:stretch>
            <a:fillRect/>
          </a:stretch>
        </p:blipFill>
        <p:spPr>
          <a:xfrm>
            <a:off x="0" y="152400"/>
            <a:ext cx="2209800" cy="2209800"/>
          </a:xfrm>
          <a:prstGeom prst="rect">
            <a:avLst/>
          </a:prstGeom>
        </p:spPr>
      </p:pic>
      <p:pic>
        <p:nvPicPr>
          <p:cNvPr id="5" name="Содержимое 3" descr="297bf1a03e4eaa89dc7f86bbce8e909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578" r="74860" b="15663"/>
          <a:stretch>
            <a:fillRect/>
          </a:stretch>
        </p:blipFill>
        <p:spPr>
          <a:xfrm>
            <a:off x="0" y="2438400"/>
            <a:ext cx="2209800" cy="2514600"/>
          </a:xfrm>
          <a:prstGeom prst="rect">
            <a:avLst/>
          </a:prstGeom>
        </p:spPr>
      </p:pic>
      <p:pic>
        <p:nvPicPr>
          <p:cNvPr id="6" name="Содержимое 3" descr="297bf1a03e4eaa89dc7f86bbce8e909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126" t="46988" b="15663"/>
          <a:stretch>
            <a:fillRect/>
          </a:stretch>
        </p:blipFill>
        <p:spPr>
          <a:xfrm>
            <a:off x="6934200" y="2743200"/>
            <a:ext cx="2362200" cy="2362200"/>
          </a:xfrm>
          <a:prstGeom prst="rect">
            <a:avLst/>
          </a:prstGeom>
        </p:spPr>
      </p:pic>
      <p:pic>
        <p:nvPicPr>
          <p:cNvPr id="7" name="Содержимое 3" descr="297bf1a03e4eaa89dc7f86bbce8e909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553" t="12048" b="51808"/>
          <a:stretch>
            <a:fillRect/>
          </a:stretch>
        </p:blipFill>
        <p:spPr>
          <a:xfrm>
            <a:off x="6907213" y="381000"/>
            <a:ext cx="2236787" cy="2286000"/>
          </a:xfrm>
          <a:prstGeom prst="rect">
            <a:avLst/>
          </a:prstGeom>
        </p:spPr>
      </p:pic>
      <p:pic>
        <p:nvPicPr>
          <p:cNvPr id="9" name="Содержимое 3" descr="297bf1a03e4eaa89dc7f86bbce8e909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73" t="10843" r="49720" b="51808"/>
          <a:stretch>
            <a:fillRect/>
          </a:stretch>
        </p:blipFill>
        <p:spPr>
          <a:xfrm>
            <a:off x="2286000" y="304800"/>
            <a:ext cx="2286000" cy="2362200"/>
          </a:xfrm>
          <a:prstGeom prst="rect">
            <a:avLst/>
          </a:prstGeom>
        </p:spPr>
      </p:pic>
      <p:pic>
        <p:nvPicPr>
          <p:cNvPr id="10" name="Содержимое 3" descr="297bf1a03e4eaa89dc7f86bbce8e909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0" t="10843" r="23713" b="54217"/>
          <a:stretch>
            <a:fillRect/>
          </a:stretch>
        </p:blipFill>
        <p:spPr>
          <a:xfrm>
            <a:off x="4572000" y="304800"/>
            <a:ext cx="2286000" cy="2209800"/>
          </a:xfrm>
          <a:prstGeom prst="rect">
            <a:avLst/>
          </a:prstGeom>
        </p:spPr>
      </p:pic>
      <p:pic>
        <p:nvPicPr>
          <p:cNvPr id="11" name="Содержимое 3" descr="297bf1a03e4eaa89dc7f86bbce8e909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06" t="45783" r="51454" b="20482"/>
          <a:stretch>
            <a:fillRect/>
          </a:stretch>
        </p:blipFill>
        <p:spPr>
          <a:xfrm>
            <a:off x="2133600" y="2667000"/>
            <a:ext cx="2209800" cy="2133600"/>
          </a:xfrm>
          <a:prstGeom prst="rect">
            <a:avLst/>
          </a:prstGeom>
        </p:spPr>
      </p:pic>
      <p:pic>
        <p:nvPicPr>
          <p:cNvPr id="12" name="Содержимое 3" descr="297bf1a03e4eaa89dc7f86bbce8e909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546" t="48192" r="26314" b="15663"/>
          <a:stretch>
            <a:fillRect/>
          </a:stretch>
        </p:blipFill>
        <p:spPr>
          <a:xfrm>
            <a:off x="4648200" y="2819400"/>
            <a:ext cx="2209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Узнай и назови линии</a:t>
            </a:r>
            <a:endParaRPr lang="ru-RU" sz="3600" b="1" dirty="0">
              <a:solidFill>
                <a:srgbClr val="00B05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Picture 6" descr="http://liubavyshka.ru/_ph/32/1/931865080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257800"/>
            <a:ext cx="1247702" cy="1446451"/>
          </a:xfrm>
          <a:prstGeom prst="rect">
            <a:avLst/>
          </a:prstGeom>
          <a:noFill/>
        </p:spPr>
      </p:pic>
      <p:cxnSp>
        <p:nvCxnSpPr>
          <p:cNvPr id="14338" name="AutoShape 2"/>
          <p:cNvCxnSpPr>
            <a:cxnSpLocks noChangeShapeType="1"/>
          </p:cNvCxnSpPr>
          <p:nvPr/>
        </p:nvCxnSpPr>
        <p:spPr bwMode="auto">
          <a:xfrm>
            <a:off x="381000" y="1219200"/>
            <a:ext cx="5019675" cy="0"/>
          </a:xfrm>
          <a:prstGeom prst="straightConnector1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4038600" y="2438400"/>
            <a:ext cx="257175" cy="2571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276600" y="4114800"/>
            <a:ext cx="257175" cy="2571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1600200" y="2514600"/>
            <a:ext cx="257175" cy="2571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6096000" y="3810000"/>
            <a:ext cx="257175" cy="2571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304800" y="4953000"/>
            <a:ext cx="8610600" cy="167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4800" y="228600"/>
            <a:ext cx="8610600" cy="167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2514600"/>
            <a:ext cx="1219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71800" y="40386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рапеция 3"/>
          <p:cNvSpPr/>
          <p:nvPr/>
        </p:nvSpPr>
        <p:spPr>
          <a:xfrm>
            <a:off x="2590800" y="2590800"/>
            <a:ext cx="1524000" cy="9906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6553200" y="2133600"/>
            <a:ext cx="1219200" cy="11430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7924800" y="2209800"/>
            <a:ext cx="1066800" cy="1143000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447800" y="3352800"/>
            <a:ext cx="990600" cy="1447800"/>
          </a:xfrm>
          <a:prstGeom prst="triangle">
            <a:avLst>
              <a:gd name="adj" fmla="val 511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0800000">
            <a:off x="3657600" y="2133600"/>
            <a:ext cx="1066800" cy="1143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иагональная полоса 12"/>
          <p:cNvSpPr/>
          <p:nvPr/>
        </p:nvSpPr>
        <p:spPr>
          <a:xfrm>
            <a:off x="4953000" y="1981200"/>
            <a:ext cx="1600200" cy="13716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>
          <a:xfrm>
            <a:off x="4495800" y="3352800"/>
            <a:ext cx="1219200" cy="14478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13398511">
            <a:off x="5736698" y="3725801"/>
            <a:ext cx="2480657" cy="1270327"/>
          </a:xfrm>
          <a:custGeom>
            <a:avLst/>
            <a:gdLst>
              <a:gd name="connsiteX0" fmla="*/ 2897025 w 2897025"/>
              <a:gd name="connsiteY0" fmla="*/ 0 h 1384418"/>
              <a:gd name="connsiteX1" fmla="*/ 1521152 w 2897025"/>
              <a:gd name="connsiteY1" fmla="*/ 25637 h 1384418"/>
              <a:gd name="connsiteX2" fmla="*/ 0 w 2897025"/>
              <a:gd name="connsiteY2" fmla="*/ 1384418 h 1384418"/>
              <a:gd name="connsiteX3" fmla="*/ 2897025 w 2897025"/>
              <a:gd name="connsiteY3" fmla="*/ 0 h 138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7025" h="1384418">
                <a:moveTo>
                  <a:pt x="2897025" y="0"/>
                </a:moveTo>
                <a:lnTo>
                  <a:pt x="1521152" y="25637"/>
                </a:lnTo>
                <a:lnTo>
                  <a:pt x="0" y="1384418"/>
                </a:lnTo>
                <a:lnTo>
                  <a:pt x="289702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0800000">
            <a:off x="1447800" y="2133600"/>
            <a:ext cx="1524000" cy="10513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7303020" y="3429000"/>
            <a:ext cx="1840980" cy="960835"/>
          </a:xfrm>
          <a:custGeom>
            <a:avLst/>
            <a:gdLst>
              <a:gd name="connsiteX0" fmla="*/ 2059536 w 2059536"/>
              <a:gd name="connsiteY0" fmla="*/ 0 h 1051132"/>
              <a:gd name="connsiteX1" fmla="*/ 1427147 w 2059536"/>
              <a:gd name="connsiteY1" fmla="*/ 1051132 h 1051132"/>
              <a:gd name="connsiteX2" fmla="*/ 0 w 2059536"/>
              <a:gd name="connsiteY2" fmla="*/ 1025495 h 1051132"/>
              <a:gd name="connsiteX3" fmla="*/ 2059536 w 2059536"/>
              <a:gd name="connsiteY3" fmla="*/ 0 h 105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9536" h="1051132">
                <a:moveTo>
                  <a:pt x="2059536" y="0"/>
                </a:moveTo>
                <a:lnTo>
                  <a:pt x="1427147" y="1051132"/>
                </a:lnTo>
                <a:lnTo>
                  <a:pt x="0" y="1025495"/>
                </a:lnTo>
                <a:lnTo>
                  <a:pt x="2059536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5410200" y="2895600"/>
            <a:ext cx="1066800" cy="990600"/>
          </a:xfrm>
          <a:custGeom>
            <a:avLst/>
            <a:gdLst>
              <a:gd name="connsiteX0" fmla="*/ 0 w 1170774"/>
              <a:gd name="connsiteY0" fmla="*/ 282011 h 1093862"/>
              <a:gd name="connsiteX1" fmla="*/ 290557 w 1170774"/>
              <a:gd name="connsiteY1" fmla="*/ 8546 h 1093862"/>
              <a:gd name="connsiteX2" fmla="*/ 880217 w 1170774"/>
              <a:gd name="connsiteY2" fmla="*/ 0 h 1093862"/>
              <a:gd name="connsiteX3" fmla="*/ 1170774 w 1170774"/>
              <a:gd name="connsiteY3" fmla="*/ 230737 h 1093862"/>
              <a:gd name="connsiteX4" fmla="*/ 1170774 w 1170774"/>
              <a:gd name="connsiteY4" fmla="*/ 777667 h 1093862"/>
              <a:gd name="connsiteX5" fmla="*/ 888763 w 1170774"/>
              <a:gd name="connsiteY5" fmla="*/ 1093862 h 1093862"/>
              <a:gd name="connsiteX6" fmla="*/ 324740 w 1170774"/>
              <a:gd name="connsiteY6" fmla="*/ 1093862 h 1093862"/>
              <a:gd name="connsiteX7" fmla="*/ 34183 w 1170774"/>
              <a:gd name="connsiteY7" fmla="*/ 794759 h 1093862"/>
              <a:gd name="connsiteX8" fmla="*/ 0 w 1170774"/>
              <a:gd name="connsiteY8" fmla="*/ 282011 h 109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774" h="1093862">
                <a:moveTo>
                  <a:pt x="0" y="282011"/>
                </a:moveTo>
                <a:lnTo>
                  <a:pt x="290557" y="8546"/>
                </a:lnTo>
                <a:lnTo>
                  <a:pt x="880217" y="0"/>
                </a:lnTo>
                <a:lnTo>
                  <a:pt x="1170774" y="230737"/>
                </a:lnTo>
                <a:lnTo>
                  <a:pt x="1170774" y="777667"/>
                </a:lnTo>
                <a:lnTo>
                  <a:pt x="888763" y="1093862"/>
                </a:lnTo>
                <a:lnTo>
                  <a:pt x="324740" y="1093862"/>
                </a:lnTo>
                <a:lnTo>
                  <a:pt x="34183" y="794759"/>
                </a:lnTo>
                <a:lnTo>
                  <a:pt x="0" y="2820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92228E-6 L -0.09583 -0.449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2228E-6 L -0.29166 -0.438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47E-6 L -0.29635 -0.446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1036E-6 L 0.35833 -0.254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04442 L -0.17431 -0.425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14781E-7 L 0.44167 -0.227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728E-6 L 0.025 0.371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8314E-6 L -0.075 0.405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85427E-7 L -0.15417 0.455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585E-6 L 0.31666 0.1998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14781E-7 L 0.08334 0.4385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29" grpId="0" animBg="1"/>
      <p:bldP spid="30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До новых встреч</a:t>
            </a:r>
            <a:endParaRPr lang="ru-RU" sz="48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coruja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812" y="1815306"/>
            <a:ext cx="4524375" cy="4095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liubavyshka.ru/_ph/32/1/931865080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2615">
            <a:off x="7434188" y="5235645"/>
            <a:ext cx="1367868" cy="1585758"/>
          </a:xfrm>
          <a:prstGeom prst="rect">
            <a:avLst/>
          </a:prstGeom>
          <a:noFill/>
        </p:spPr>
      </p:pic>
      <p:cxnSp>
        <p:nvCxnSpPr>
          <p:cNvPr id="15367" name="AutoShape 7"/>
          <p:cNvCxnSpPr>
            <a:cxnSpLocks noChangeShapeType="1"/>
          </p:cNvCxnSpPr>
          <p:nvPr/>
        </p:nvCxnSpPr>
        <p:spPr bwMode="auto">
          <a:xfrm flipH="1">
            <a:off x="3810000" y="1219200"/>
            <a:ext cx="3248025" cy="4800600"/>
          </a:xfrm>
          <a:prstGeom prst="straightConnector1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15368" name="AutoShape 8"/>
          <p:cNvCxnSpPr>
            <a:cxnSpLocks noChangeShapeType="1"/>
          </p:cNvCxnSpPr>
          <p:nvPr/>
        </p:nvCxnSpPr>
        <p:spPr bwMode="auto">
          <a:xfrm rot="16200000" flipH="1">
            <a:off x="3276600" y="2438400"/>
            <a:ext cx="4171950" cy="2647950"/>
          </a:xfrm>
          <a:prstGeom prst="straightConnector1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14" name="Полилиния 13"/>
          <p:cNvSpPr/>
          <p:nvPr/>
        </p:nvSpPr>
        <p:spPr>
          <a:xfrm>
            <a:off x="1102407" y="658026"/>
            <a:ext cx="5691500" cy="3315768"/>
          </a:xfrm>
          <a:custGeom>
            <a:avLst/>
            <a:gdLst>
              <a:gd name="connsiteX0" fmla="*/ 0 w 5691500"/>
              <a:gd name="connsiteY0" fmla="*/ 2597922 h 3315768"/>
              <a:gd name="connsiteX1" fmla="*/ 974221 w 5691500"/>
              <a:gd name="connsiteY1" fmla="*/ 0 h 3315768"/>
              <a:gd name="connsiteX2" fmla="*/ 1580972 w 5691500"/>
              <a:gd name="connsiteY2" fmla="*/ 2392823 h 3315768"/>
              <a:gd name="connsiteX3" fmla="*/ 2572285 w 5691500"/>
              <a:gd name="connsiteY3" fmla="*/ 111095 h 3315768"/>
              <a:gd name="connsiteX4" fmla="*/ 3196128 w 5691500"/>
              <a:gd name="connsiteY4" fmla="*/ 3315768 h 3315768"/>
              <a:gd name="connsiteX5" fmla="*/ 4580546 w 5691500"/>
              <a:gd name="connsiteY5" fmla="*/ 119641 h 3315768"/>
              <a:gd name="connsiteX6" fmla="*/ 5691500 w 5691500"/>
              <a:gd name="connsiteY6" fmla="*/ 2025353 h 3315768"/>
              <a:gd name="connsiteX7" fmla="*/ 5691500 w 5691500"/>
              <a:gd name="connsiteY7" fmla="*/ 2025353 h 331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1500" h="3315768">
                <a:moveTo>
                  <a:pt x="0" y="2597922"/>
                </a:moveTo>
                <a:lnTo>
                  <a:pt x="974221" y="0"/>
                </a:lnTo>
                <a:lnTo>
                  <a:pt x="1580972" y="2392823"/>
                </a:lnTo>
                <a:lnTo>
                  <a:pt x="2572285" y="111095"/>
                </a:lnTo>
                <a:lnTo>
                  <a:pt x="3196128" y="3315768"/>
                </a:lnTo>
                <a:lnTo>
                  <a:pt x="4580546" y="119641"/>
                </a:lnTo>
                <a:lnTo>
                  <a:pt x="5691500" y="2025353"/>
                </a:lnTo>
                <a:lnTo>
                  <a:pt x="5691500" y="2025353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liubavyshka.ru/_ph/32/1/931865080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5855">
            <a:off x="7561556" y="5294197"/>
            <a:ext cx="1176996" cy="1364482"/>
          </a:xfrm>
          <a:prstGeom prst="rect">
            <a:avLst/>
          </a:prstGeom>
          <a:noFill/>
        </p:spPr>
      </p:pic>
      <p:sp>
        <p:nvSpPr>
          <p:cNvPr id="16390" name="Arc 6"/>
          <p:cNvSpPr>
            <a:spLocks/>
          </p:cNvSpPr>
          <p:nvPr/>
        </p:nvSpPr>
        <p:spPr bwMode="auto">
          <a:xfrm flipV="1">
            <a:off x="2209800" y="1371600"/>
            <a:ext cx="5749925" cy="3514725"/>
          </a:xfrm>
          <a:custGeom>
            <a:avLst/>
            <a:gdLst>
              <a:gd name="G0" fmla="+- 2280 0 0"/>
              <a:gd name="G1" fmla="+- 21600 0 0"/>
              <a:gd name="G2" fmla="+- 21600 0 0"/>
              <a:gd name="T0" fmla="*/ 0 w 23880"/>
              <a:gd name="T1" fmla="*/ 121 h 21600"/>
              <a:gd name="T2" fmla="*/ 23880 w 23880"/>
              <a:gd name="T3" fmla="*/ 21600 h 21600"/>
              <a:gd name="T4" fmla="*/ 2280 w 2388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880" h="21600" fill="none" extrusionOk="0">
                <a:moveTo>
                  <a:pt x="-1" y="120"/>
                </a:moveTo>
                <a:cubicBezTo>
                  <a:pt x="757" y="40"/>
                  <a:pt x="1518" y="-1"/>
                  <a:pt x="2280" y="0"/>
                </a:cubicBezTo>
                <a:cubicBezTo>
                  <a:pt x="14209" y="0"/>
                  <a:pt x="23880" y="9670"/>
                  <a:pt x="23880" y="21600"/>
                </a:cubicBezTo>
              </a:path>
              <a:path w="23880" h="21600" stroke="0" extrusionOk="0">
                <a:moveTo>
                  <a:pt x="-1" y="120"/>
                </a:moveTo>
                <a:cubicBezTo>
                  <a:pt x="757" y="40"/>
                  <a:pt x="1518" y="-1"/>
                  <a:pt x="2280" y="0"/>
                </a:cubicBezTo>
                <a:cubicBezTo>
                  <a:pt x="14209" y="0"/>
                  <a:pt x="23880" y="9670"/>
                  <a:pt x="23880" y="21600"/>
                </a:cubicBezTo>
                <a:lnTo>
                  <a:pt x="2280" y="21600"/>
                </a:lnTo>
                <a:close/>
              </a:path>
            </a:pathLst>
          </a:cu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-800100" y="3314700"/>
            <a:ext cx="4800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лилиния 7"/>
          <p:cNvSpPr/>
          <p:nvPr/>
        </p:nvSpPr>
        <p:spPr>
          <a:xfrm>
            <a:off x="2819400" y="1219200"/>
            <a:ext cx="3694632" cy="3824242"/>
          </a:xfrm>
          <a:custGeom>
            <a:avLst/>
            <a:gdLst>
              <a:gd name="connsiteX0" fmla="*/ 269192 w 3694632"/>
              <a:gd name="connsiteY0" fmla="*/ 914400 h 3824242"/>
              <a:gd name="connsiteX1" fmla="*/ 722119 w 3694632"/>
              <a:gd name="connsiteY1" fmla="*/ 264919 h 3824242"/>
              <a:gd name="connsiteX2" fmla="*/ 1662157 w 3694632"/>
              <a:gd name="connsiteY2" fmla="*/ 0 h 3824242"/>
              <a:gd name="connsiteX3" fmla="*/ 2679106 w 3694632"/>
              <a:gd name="connsiteY3" fmla="*/ 264919 h 3824242"/>
              <a:gd name="connsiteX4" fmla="*/ 3285858 w 3694632"/>
              <a:gd name="connsiteY4" fmla="*/ 752029 h 3824242"/>
              <a:gd name="connsiteX5" fmla="*/ 3602052 w 3694632"/>
              <a:gd name="connsiteY5" fmla="*/ 1538243 h 3824242"/>
              <a:gd name="connsiteX6" fmla="*/ 3619144 w 3694632"/>
              <a:gd name="connsiteY6" fmla="*/ 2367185 h 3824242"/>
              <a:gd name="connsiteX7" fmla="*/ 3149125 w 3694632"/>
              <a:gd name="connsiteY7" fmla="*/ 3221764 h 3824242"/>
              <a:gd name="connsiteX8" fmla="*/ 2149267 w 3694632"/>
              <a:gd name="connsiteY8" fmla="*/ 3700329 h 3824242"/>
              <a:gd name="connsiteX9" fmla="*/ 884490 w 3694632"/>
              <a:gd name="connsiteY9" fmla="*/ 3717420 h 3824242"/>
              <a:gd name="connsiteX10" fmla="*/ 132460 w 3694632"/>
              <a:gd name="connsiteY10" fmla="*/ 3059394 h 3824242"/>
              <a:gd name="connsiteX11" fmla="*/ 89731 w 3694632"/>
              <a:gd name="connsiteY11" fmla="*/ 1931349 h 3824242"/>
              <a:gd name="connsiteX12" fmla="*/ 499929 w 3694632"/>
              <a:gd name="connsiteY12" fmla="*/ 965674 h 3824242"/>
              <a:gd name="connsiteX13" fmla="*/ 1286142 w 3694632"/>
              <a:gd name="connsiteY13" fmla="*/ 478564 h 3824242"/>
              <a:gd name="connsiteX14" fmla="*/ 2029626 w 3694632"/>
              <a:gd name="connsiteY14" fmla="*/ 384560 h 3824242"/>
              <a:gd name="connsiteX15" fmla="*/ 2815839 w 3694632"/>
              <a:gd name="connsiteY15" fmla="*/ 837487 h 3824242"/>
              <a:gd name="connsiteX16" fmla="*/ 3140579 w 3694632"/>
              <a:gd name="connsiteY16" fmla="*/ 1452785 h 3824242"/>
              <a:gd name="connsiteX17" fmla="*/ 3174762 w 3694632"/>
              <a:gd name="connsiteY17" fmla="*/ 2315910 h 3824242"/>
              <a:gd name="connsiteX18" fmla="*/ 2704744 w 3694632"/>
              <a:gd name="connsiteY18" fmla="*/ 2982482 h 3824242"/>
              <a:gd name="connsiteX19" fmla="*/ 1807435 w 3694632"/>
              <a:gd name="connsiteY19" fmla="*/ 3170489 h 3824242"/>
              <a:gd name="connsiteX20" fmla="*/ 1140863 w 3694632"/>
              <a:gd name="connsiteY20" fmla="*/ 3050848 h 3824242"/>
              <a:gd name="connsiteX21" fmla="*/ 628116 w 3694632"/>
              <a:gd name="connsiteY21" fmla="*/ 2315910 h 3824242"/>
              <a:gd name="connsiteX22" fmla="*/ 824669 w 3694632"/>
              <a:gd name="connsiteY22" fmla="*/ 1444239 h 3824242"/>
              <a:gd name="connsiteX23" fmla="*/ 1234867 w 3694632"/>
              <a:gd name="connsiteY23" fmla="*/ 931491 h 3824242"/>
              <a:gd name="connsiteX24" fmla="*/ 2055263 w 3694632"/>
              <a:gd name="connsiteY24" fmla="*/ 982766 h 3824242"/>
              <a:gd name="connsiteX25" fmla="*/ 2670561 w 3694632"/>
              <a:gd name="connsiteY25" fmla="*/ 1452785 h 3824242"/>
              <a:gd name="connsiteX26" fmla="*/ 2627832 w 3694632"/>
              <a:gd name="connsiteY26" fmla="*/ 2281727 h 3824242"/>
              <a:gd name="connsiteX27" fmla="*/ 2286000 w 3694632"/>
              <a:gd name="connsiteY27" fmla="*/ 2563738 h 3824242"/>
              <a:gd name="connsiteX28" fmla="*/ 1593791 w 3694632"/>
              <a:gd name="connsiteY28" fmla="*/ 2666287 h 3824242"/>
              <a:gd name="connsiteX29" fmla="*/ 1243413 w 3694632"/>
              <a:gd name="connsiteY29" fmla="*/ 2444097 h 3824242"/>
              <a:gd name="connsiteX30" fmla="*/ 1098134 w 3694632"/>
              <a:gd name="connsiteY30" fmla="*/ 1999715 h 3824242"/>
              <a:gd name="connsiteX31" fmla="*/ 1311779 w 3694632"/>
              <a:gd name="connsiteY31" fmla="*/ 1444239 h 3824242"/>
              <a:gd name="connsiteX32" fmla="*/ 2029626 w 3694632"/>
              <a:gd name="connsiteY32" fmla="*/ 1367327 h 3824242"/>
              <a:gd name="connsiteX33" fmla="*/ 2371458 w 3694632"/>
              <a:gd name="connsiteY33" fmla="*/ 1803162 h 3824242"/>
              <a:gd name="connsiteX34" fmla="*/ 2191996 w 3694632"/>
              <a:gd name="connsiteY34" fmla="*/ 2204815 h 3824242"/>
              <a:gd name="connsiteX35" fmla="*/ 1687794 w 3694632"/>
              <a:gd name="connsiteY35" fmla="*/ 2307364 h 3824242"/>
              <a:gd name="connsiteX36" fmla="*/ 1491241 w 3694632"/>
              <a:gd name="connsiteY36" fmla="*/ 1862983 h 3824242"/>
              <a:gd name="connsiteX37" fmla="*/ 1841619 w 3694632"/>
              <a:gd name="connsiteY37" fmla="*/ 1640792 h 3824242"/>
              <a:gd name="connsiteX38" fmla="*/ 2089447 w 3694632"/>
              <a:gd name="connsiteY38" fmla="*/ 1914258 h 3824242"/>
              <a:gd name="connsiteX39" fmla="*/ 1781798 w 3694632"/>
              <a:gd name="connsiteY39" fmla="*/ 1991170 h 3824242"/>
              <a:gd name="connsiteX40" fmla="*/ 1739069 w 3694632"/>
              <a:gd name="connsiteY40" fmla="*/ 1965532 h 3824242"/>
              <a:gd name="connsiteX41" fmla="*/ 1756161 w 3694632"/>
              <a:gd name="connsiteY41" fmla="*/ 1965532 h 382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694632" h="3824242">
                <a:moveTo>
                  <a:pt x="269192" y="914400"/>
                </a:moveTo>
                <a:cubicBezTo>
                  <a:pt x="379575" y="665859"/>
                  <a:pt x="489958" y="417319"/>
                  <a:pt x="722119" y="264919"/>
                </a:cubicBezTo>
                <a:cubicBezTo>
                  <a:pt x="954280" y="112519"/>
                  <a:pt x="1335993" y="0"/>
                  <a:pt x="1662157" y="0"/>
                </a:cubicBezTo>
                <a:cubicBezTo>
                  <a:pt x="1988321" y="0"/>
                  <a:pt x="2408489" y="139581"/>
                  <a:pt x="2679106" y="264919"/>
                </a:cubicBezTo>
                <a:cubicBezTo>
                  <a:pt x="2949723" y="390257"/>
                  <a:pt x="3132034" y="539808"/>
                  <a:pt x="3285858" y="752029"/>
                </a:cubicBezTo>
                <a:cubicBezTo>
                  <a:pt x="3439682" y="964250"/>
                  <a:pt x="3546504" y="1269050"/>
                  <a:pt x="3602052" y="1538243"/>
                </a:cubicBezTo>
                <a:cubicBezTo>
                  <a:pt x="3657600" y="1807436"/>
                  <a:pt x="3694632" y="2086598"/>
                  <a:pt x="3619144" y="2367185"/>
                </a:cubicBezTo>
                <a:cubicBezTo>
                  <a:pt x="3543656" y="2647772"/>
                  <a:pt x="3394105" y="2999573"/>
                  <a:pt x="3149125" y="3221764"/>
                </a:cubicBezTo>
                <a:cubicBezTo>
                  <a:pt x="2904146" y="3443955"/>
                  <a:pt x="2526706" y="3617720"/>
                  <a:pt x="2149267" y="3700329"/>
                </a:cubicBezTo>
                <a:cubicBezTo>
                  <a:pt x="1771828" y="3782938"/>
                  <a:pt x="1220624" y="3824242"/>
                  <a:pt x="884490" y="3717420"/>
                </a:cubicBezTo>
                <a:cubicBezTo>
                  <a:pt x="548356" y="3610598"/>
                  <a:pt x="264920" y="3357072"/>
                  <a:pt x="132460" y="3059394"/>
                </a:cubicBezTo>
                <a:cubicBezTo>
                  <a:pt x="0" y="2761716"/>
                  <a:pt x="28486" y="2280302"/>
                  <a:pt x="89731" y="1931349"/>
                </a:cubicBezTo>
                <a:cubicBezTo>
                  <a:pt x="150976" y="1582396"/>
                  <a:pt x="300527" y="1207805"/>
                  <a:pt x="499929" y="965674"/>
                </a:cubicBezTo>
                <a:cubicBezTo>
                  <a:pt x="699331" y="723543"/>
                  <a:pt x="1031193" y="575416"/>
                  <a:pt x="1286142" y="478564"/>
                </a:cubicBezTo>
                <a:cubicBezTo>
                  <a:pt x="1541091" y="381712"/>
                  <a:pt x="1774677" y="324740"/>
                  <a:pt x="2029626" y="384560"/>
                </a:cubicBezTo>
                <a:cubicBezTo>
                  <a:pt x="2284576" y="444381"/>
                  <a:pt x="2630680" y="659450"/>
                  <a:pt x="2815839" y="837487"/>
                </a:cubicBezTo>
                <a:cubicBezTo>
                  <a:pt x="3000998" y="1015524"/>
                  <a:pt x="3080759" y="1206381"/>
                  <a:pt x="3140579" y="1452785"/>
                </a:cubicBezTo>
                <a:cubicBezTo>
                  <a:pt x="3200399" y="1699189"/>
                  <a:pt x="3247401" y="2060961"/>
                  <a:pt x="3174762" y="2315910"/>
                </a:cubicBezTo>
                <a:cubicBezTo>
                  <a:pt x="3102123" y="2570859"/>
                  <a:pt x="2932632" y="2840052"/>
                  <a:pt x="2704744" y="2982482"/>
                </a:cubicBezTo>
                <a:cubicBezTo>
                  <a:pt x="2476856" y="3124912"/>
                  <a:pt x="2068082" y="3159095"/>
                  <a:pt x="1807435" y="3170489"/>
                </a:cubicBezTo>
                <a:cubicBezTo>
                  <a:pt x="1546788" y="3181883"/>
                  <a:pt x="1337416" y="3193278"/>
                  <a:pt x="1140863" y="3050848"/>
                </a:cubicBezTo>
                <a:cubicBezTo>
                  <a:pt x="944310" y="2908418"/>
                  <a:pt x="680815" y="2583678"/>
                  <a:pt x="628116" y="2315910"/>
                </a:cubicBezTo>
                <a:cubicBezTo>
                  <a:pt x="575417" y="2048142"/>
                  <a:pt x="723544" y="1674976"/>
                  <a:pt x="824669" y="1444239"/>
                </a:cubicBezTo>
                <a:cubicBezTo>
                  <a:pt x="925794" y="1213503"/>
                  <a:pt x="1029768" y="1008403"/>
                  <a:pt x="1234867" y="931491"/>
                </a:cubicBezTo>
                <a:cubicBezTo>
                  <a:pt x="1439966" y="854579"/>
                  <a:pt x="1815981" y="895884"/>
                  <a:pt x="2055263" y="982766"/>
                </a:cubicBezTo>
                <a:cubicBezTo>
                  <a:pt x="2294545" y="1069648"/>
                  <a:pt x="2575133" y="1236292"/>
                  <a:pt x="2670561" y="1452785"/>
                </a:cubicBezTo>
                <a:cubicBezTo>
                  <a:pt x="2765989" y="1669278"/>
                  <a:pt x="2691926" y="2096568"/>
                  <a:pt x="2627832" y="2281727"/>
                </a:cubicBezTo>
                <a:cubicBezTo>
                  <a:pt x="2563739" y="2466886"/>
                  <a:pt x="2458340" y="2499645"/>
                  <a:pt x="2286000" y="2563738"/>
                </a:cubicBezTo>
                <a:cubicBezTo>
                  <a:pt x="2113660" y="2627831"/>
                  <a:pt x="1767555" y="2686227"/>
                  <a:pt x="1593791" y="2666287"/>
                </a:cubicBezTo>
                <a:cubicBezTo>
                  <a:pt x="1420027" y="2646347"/>
                  <a:pt x="1326022" y="2555192"/>
                  <a:pt x="1243413" y="2444097"/>
                </a:cubicBezTo>
                <a:cubicBezTo>
                  <a:pt x="1160804" y="2333002"/>
                  <a:pt x="1086740" y="2166358"/>
                  <a:pt x="1098134" y="1999715"/>
                </a:cubicBezTo>
                <a:cubicBezTo>
                  <a:pt x="1109528" y="1833072"/>
                  <a:pt x="1156530" y="1549637"/>
                  <a:pt x="1311779" y="1444239"/>
                </a:cubicBezTo>
                <a:cubicBezTo>
                  <a:pt x="1467028" y="1338841"/>
                  <a:pt x="1853013" y="1307507"/>
                  <a:pt x="2029626" y="1367327"/>
                </a:cubicBezTo>
                <a:cubicBezTo>
                  <a:pt x="2206239" y="1427147"/>
                  <a:pt x="2344396" y="1663581"/>
                  <a:pt x="2371458" y="1803162"/>
                </a:cubicBezTo>
                <a:cubicBezTo>
                  <a:pt x="2398520" y="1942743"/>
                  <a:pt x="2305940" y="2120781"/>
                  <a:pt x="2191996" y="2204815"/>
                </a:cubicBezTo>
                <a:cubicBezTo>
                  <a:pt x="2078052" y="2288849"/>
                  <a:pt x="1804586" y="2364336"/>
                  <a:pt x="1687794" y="2307364"/>
                </a:cubicBezTo>
                <a:cubicBezTo>
                  <a:pt x="1571002" y="2250392"/>
                  <a:pt x="1465604" y="1974078"/>
                  <a:pt x="1491241" y="1862983"/>
                </a:cubicBezTo>
                <a:cubicBezTo>
                  <a:pt x="1516878" y="1751888"/>
                  <a:pt x="1741918" y="1632246"/>
                  <a:pt x="1841619" y="1640792"/>
                </a:cubicBezTo>
                <a:cubicBezTo>
                  <a:pt x="1941320" y="1649338"/>
                  <a:pt x="2099417" y="1855862"/>
                  <a:pt x="2089447" y="1914258"/>
                </a:cubicBezTo>
                <a:cubicBezTo>
                  <a:pt x="2079477" y="1972654"/>
                  <a:pt x="1840194" y="1982624"/>
                  <a:pt x="1781798" y="1991170"/>
                </a:cubicBezTo>
                <a:cubicBezTo>
                  <a:pt x="1723402" y="1999716"/>
                  <a:pt x="1743342" y="1969805"/>
                  <a:pt x="1739069" y="1965532"/>
                </a:cubicBezTo>
                <a:cubicBezTo>
                  <a:pt x="1734796" y="1961259"/>
                  <a:pt x="1745478" y="1963395"/>
                  <a:pt x="1756161" y="1965532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0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1" name="AutoShape 3"/>
          <p:cNvCxnSpPr>
            <a:cxnSpLocks noChangeShapeType="1"/>
          </p:cNvCxnSpPr>
          <p:nvPr/>
        </p:nvCxnSpPr>
        <p:spPr bwMode="auto">
          <a:xfrm>
            <a:off x="3657600" y="685800"/>
            <a:ext cx="4143375" cy="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7412" name="AutoShape 4"/>
          <p:cNvCxnSpPr>
            <a:cxnSpLocks noChangeShapeType="1"/>
          </p:cNvCxnSpPr>
          <p:nvPr/>
        </p:nvCxnSpPr>
        <p:spPr bwMode="auto">
          <a:xfrm>
            <a:off x="7772400" y="533400"/>
            <a:ext cx="0" cy="26670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7413" name="AutoShape 5"/>
          <p:cNvCxnSpPr>
            <a:cxnSpLocks noChangeShapeType="1"/>
          </p:cNvCxnSpPr>
          <p:nvPr/>
        </p:nvCxnSpPr>
        <p:spPr bwMode="auto">
          <a:xfrm>
            <a:off x="3657600" y="533400"/>
            <a:ext cx="0" cy="26670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</p:cxnSp>
      <p:pic>
        <p:nvPicPr>
          <p:cNvPr id="12" name="Picture 6" descr="http://liubavyshka.ru/_ph/32/1/931865080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1445">
            <a:off x="7531370" y="5311261"/>
            <a:ext cx="1286643" cy="1491595"/>
          </a:xfrm>
          <a:prstGeom prst="rect">
            <a:avLst/>
          </a:prstGeom>
          <a:noFill/>
        </p:spPr>
      </p:pic>
      <p:cxnSp>
        <p:nvCxnSpPr>
          <p:cNvPr id="17418" name="AutoShape 10"/>
          <p:cNvCxnSpPr>
            <a:cxnSpLocks noChangeShapeType="1"/>
          </p:cNvCxnSpPr>
          <p:nvPr/>
        </p:nvCxnSpPr>
        <p:spPr bwMode="auto">
          <a:xfrm flipH="1">
            <a:off x="1371600" y="838200"/>
            <a:ext cx="5467350" cy="3000375"/>
          </a:xfrm>
          <a:prstGeom prst="straightConnector1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13" name="Полилиния 12"/>
          <p:cNvSpPr/>
          <p:nvPr/>
        </p:nvSpPr>
        <p:spPr>
          <a:xfrm>
            <a:off x="1600200" y="1447800"/>
            <a:ext cx="5254240" cy="4765705"/>
          </a:xfrm>
          <a:custGeom>
            <a:avLst/>
            <a:gdLst>
              <a:gd name="connsiteX0" fmla="*/ 870247 w 5254240"/>
              <a:gd name="connsiteY0" fmla="*/ 562598 h 4765705"/>
              <a:gd name="connsiteX1" fmla="*/ 930067 w 5254240"/>
              <a:gd name="connsiteY1" fmla="*/ 562598 h 4765705"/>
              <a:gd name="connsiteX2" fmla="*/ 2100841 w 5254240"/>
              <a:gd name="connsiteY2" fmla="*/ 41305 h 4765705"/>
              <a:gd name="connsiteX3" fmla="*/ 2502493 w 5254240"/>
              <a:gd name="connsiteY3" fmla="*/ 314770 h 4765705"/>
              <a:gd name="connsiteX4" fmla="*/ 2639226 w 5254240"/>
              <a:gd name="connsiteY4" fmla="*/ 596781 h 4765705"/>
              <a:gd name="connsiteX5" fmla="*/ 2639226 w 5254240"/>
              <a:gd name="connsiteY5" fmla="*/ 938613 h 4765705"/>
              <a:gd name="connsiteX6" fmla="*/ 2878508 w 5254240"/>
              <a:gd name="connsiteY6" fmla="*/ 1100983 h 4765705"/>
              <a:gd name="connsiteX7" fmla="*/ 3305798 w 5254240"/>
              <a:gd name="connsiteY7" fmla="*/ 818972 h 4765705"/>
              <a:gd name="connsiteX8" fmla="*/ 3912550 w 5254240"/>
              <a:gd name="connsiteY8" fmla="*/ 827518 h 4765705"/>
              <a:gd name="connsiteX9" fmla="*/ 4262927 w 5254240"/>
              <a:gd name="connsiteY9" fmla="*/ 1246262 h 4765705"/>
              <a:gd name="connsiteX10" fmla="*/ 4151832 w 5254240"/>
              <a:gd name="connsiteY10" fmla="*/ 1827376 h 4765705"/>
              <a:gd name="connsiteX11" fmla="*/ 4168923 w 5254240"/>
              <a:gd name="connsiteY11" fmla="*/ 2100841 h 4765705"/>
              <a:gd name="connsiteX12" fmla="*/ 4656034 w 5254240"/>
              <a:gd name="connsiteY12" fmla="*/ 2203391 h 4765705"/>
              <a:gd name="connsiteX13" fmla="*/ 5083323 w 5254240"/>
              <a:gd name="connsiteY13" fmla="*/ 2502494 h 4765705"/>
              <a:gd name="connsiteX14" fmla="*/ 5202965 w 5254240"/>
              <a:gd name="connsiteY14" fmla="*/ 2972512 h 4765705"/>
              <a:gd name="connsiteX15" fmla="*/ 4775675 w 5254240"/>
              <a:gd name="connsiteY15" fmla="*/ 3425439 h 4765705"/>
              <a:gd name="connsiteX16" fmla="*/ 4126194 w 5254240"/>
              <a:gd name="connsiteY16" fmla="*/ 3468168 h 4765705"/>
              <a:gd name="connsiteX17" fmla="*/ 3818546 w 5254240"/>
              <a:gd name="connsiteY17" fmla="*/ 3502352 h 4765705"/>
              <a:gd name="connsiteX18" fmla="*/ 3707450 w 5254240"/>
              <a:gd name="connsiteY18" fmla="*/ 3801454 h 4765705"/>
              <a:gd name="connsiteX19" fmla="*/ 3433985 w 5254240"/>
              <a:gd name="connsiteY19" fmla="*/ 4220198 h 4765705"/>
              <a:gd name="connsiteX20" fmla="*/ 3075062 w 5254240"/>
              <a:gd name="connsiteY20" fmla="*/ 4664580 h 4765705"/>
              <a:gd name="connsiteX21" fmla="*/ 2263211 w 5254240"/>
              <a:gd name="connsiteY21" fmla="*/ 4681671 h 4765705"/>
              <a:gd name="connsiteX22" fmla="*/ 1912834 w 5254240"/>
              <a:gd name="connsiteY22" fmla="*/ 4160378 h 4765705"/>
              <a:gd name="connsiteX23" fmla="*/ 1776101 w 5254240"/>
              <a:gd name="connsiteY23" fmla="*/ 3425439 h 4765705"/>
              <a:gd name="connsiteX24" fmla="*/ 1682097 w 5254240"/>
              <a:gd name="connsiteY24" fmla="*/ 3083608 h 4765705"/>
              <a:gd name="connsiteX25" fmla="*/ 1271899 w 5254240"/>
              <a:gd name="connsiteY25" fmla="*/ 3015241 h 4765705"/>
              <a:gd name="connsiteX26" fmla="*/ 460049 w 5254240"/>
              <a:gd name="connsiteY26" fmla="*/ 3271615 h 4765705"/>
              <a:gd name="connsiteX27" fmla="*/ 15667 w 5254240"/>
              <a:gd name="connsiteY27" fmla="*/ 2827234 h 4765705"/>
              <a:gd name="connsiteX28" fmla="*/ 366045 w 5254240"/>
              <a:gd name="connsiteY28" fmla="*/ 2271757 h 4765705"/>
              <a:gd name="connsiteX29" fmla="*/ 1135166 w 5254240"/>
              <a:gd name="connsiteY29" fmla="*/ 2015383 h 4765705"/>
              <a:gd name="connsiteX30" fmla="*/ 656602 w 5254240"/>
              <a:gd name="connsiteY30" fmla="*/ 1571002 h 4765705"/>
              <a:gd name="connsiteX31" fmla="*/ 425865 w 5254240"/>
              <a:gd name="connsiteY31" fmla="*/ 1246262 h 4765705"/>
              <a:gd name="connsiteX32" fmla="*/ 699331 w 5254240"/>
              <a:gd name="connsiteY32" fmla="*/ 665148 h 4765705"/>
              <a:gd name="connsiteX33" fmla="*/ 844609 w 5254240"/>
              <a:gd name="connsiteY33" fmla="*/ 613873 h 476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54240" h="4765705">
                <a:moveTo>
                  <a:pt x="870247" y="562598"/>
                </a:moveTo>
                <a:cubicBezTo>
                  <a:pt x="797607" y="606039"/>
                  <a:pt x="724968" y="649480"/>
                  <a:pt x="930067" y="562598"/>
                </a:cubicBezTo>
                <a:cubicBezTo>
                  <a:pt x="1135166" y="475716"/>
                  <a:pt x="1838770" y="82610"/>
                  <a:pt x="2100841" y="41305"/>
                </a:cubicBezTo>
                <a:cubicBezTo>
                  <a:pt x="2362912" y="0"/>
                  <a:pt x="2412762" y="222191"/>
                  <a:pt x="2502493" y="314770"/>
                </a:cubicBezTo>
                <a:cubicBezTo>
                  <a:pt x="2592224" y="407349"/>
                  <a:pt x="2616437" y="492807"/>
                  <a:pt x="2639226" y="596781"/>
                </a:cubicBezTo>
                <a:cubicBezTo>
                  <a:pt x="2662015" y="700755"/>
                  <a:pt x="2599346" y="854579"/>
                  <a:pt x="2639226" y="938613"/>
                </a:cubicBezTo>
                <a:cubicBezTo>
                  <a:pt x="2679106" y="1022647"/>
                  <a:pt x="2767413" y="1120923"/>
                  <a:pt x="2878508" y="1100983"/>
                </a:cubicBezTo>
                <a:cubicBezTo>
                  <a:pt x="2989603" y="1081043"/>
                  <a:pt x="3133458" y="864550"/>
                  <a:pt x="3305798" y="818972"/>
                </a:cubicBezTo>
                <a:cubicBezTo>
                  <a:pt x="3478138" y="773394"/>
                  <a:pt x="3753029" y="756303"/>
                  <a:pt x="3912550" y="827518"/>
                </a:cubicBezTo>
                <a:cubicBezTo>
                  <a:pt x="4072071" y="898733"/>
                  <a:pt x="4223047" y="1079619"/>
                  <a:pt x="4262927" y="1246262"/>
                </a:cubicBezTo>
                <a:cubicBezTo>
                  <a:pt x="4302807" y="1412905"/>
                  <a:pt x="4167499" y="1684946"/>
                  <a:pt x="4151832" y="1827376"/>
                </a:cubicBezTo>
                <a:cubicBezTo>
                  <a:pt x="4136165" y="1969806"/>
                  <a:pt x="4084890" y="2038172"/>
                  <a:pt x="4168923" y="2100841"/>
                </a:cubicBezTo>
                <a:cubicBezTo>
                  <a:pt x="4252956" y="2163510"/>
                  <a:pt x="4503634" y="2136449"/>
                  <a:pt x="4656034" y="2203391"/>
                </a:cubicBezTo>
                <a:cubicBezTo>
                  <a:pt x="4808434" y="2270333"/>
                  <a:pt x="4992168" y="2374307"/>
                  <a:pt x="5083323" y="2502494"/>
                </a:cubicBezTo>
                <a:cubicBezTo>
                  <a:pt x="5174478" y="2630681"/>
                  <a:pt x="5254240" y="2818688"/>
                  <a:pt x="5202965" y="2972512"/>
                </a:cubicBezTo>
                <a:cubicBezTo>
                  <a:pt x="5151690" y="3126336"/>
                  <a:pt x="4955137" y="3342830"/>
                  <a:pt x="4775675" y="3425439"/>
                </a:cubicBezTo>
                <a:cubicBezTo>
                  <a:pt x="4596213" y="3508048"/>
                  <a:pt x="4285716" y="3455349"/>
                  <a:pt x="4126194" y="3468168"/>
                </a:cubicBezTo>
                <a:cubicBezTo>
                  <a:pt x="3966673" y="3480987"/>
                  <a:pt x="3888337" y="3446804"/>
                  <a:pt x="3818546" y="3502352"/>
                </a:cubicBezTo>
                <a:cubicBezTo>
                  <a:pt x="3748755" y="3557900"/>
                  <a:pt x="3771543" y="3681813"/>
                  <a:pt x="3707450" y="3801454"/>
                </a:cubicBezTo>
                <a:cubicBezTo>
                  <a:pt x="3643357" y="3921095"/>
                  <a:pt x="3539383" y="4076344"/>
                  <a:pt x="3433985" y="4220198"/>
                </a:cubicBezTo>
                <a:cubicBezTo>
                  <a:pt x="3328587" y="4364052"/>
                  <a:pt x="3270191" y="4587668"/>
                  <a:pt x="3075062" y="4664580"/>
                </a:cubicBezTo>
                <a:cubicBezTo>
                  <a:pt x="2879933" y="4741492"/>
                  <a:pt x="2456916" y="4765705"/>
                  <a:pt x="2263211" y="4681671"/>
                </a:cubicBezTo>
                <a:cubicBezTo>
                  <a:pt x="2069506" y="4597637"/>
                  <a:pt x="1994019" y="4369750"/>
                  <a:pt x="1912834" y="4160378"/>
                </a:cubicBezTo>
                <a:cubicBezTo>
                  <a:pt x="1831649" y="3951006"/>
                  <a:pt x="1814557" y="3604901"/>
                  <a:pt x="1776101" y="3425439"/>
                </a:cubicBezTo>
                <a:cubicBezTo>
                  <a:pt x="1737645" y="3245977"/>
                  <a:pt x="1766131" y="3151974"/>
                  <a:pt x="1682097" y="3083608"/>
                </a:cubicBezTo>
                <a:cubicBezTo>
                  <a:pt x="1598063" y="3015242"/>
                  <a:pt x="1475574" y="2983907"/>
                  <a:pt x="1271899" y="3015241"/>
                </a:cubicBezTo>
                <a:cubicBezTo>
                  <a:pt x="1068224" y="3046575"/>
                  <a:pt x="669421" y="3302950"/>
                  <a:pt x="460049" y="3271615"/>
                </a:cubicBezTo>
                <a:cubicBezTo>
                  <a:pt x="250677" y="3240281"/>
                  <a:pt x="31334" y="2993877"/>
                  <a:pt x="15667" y="2827234"/>
                </a:cubicBezTo>
                <a:cubicBezTo>
                  <a:pt x="0" y="2660591"/>
                  <a:pt x="179462" y="2407065"/>
                  <a:pt x="366045" y="2271757"/>
                </a:cubicBezTo>
                <a:cubicBezTo>
                  <a:pt x="552628" y="2136449"/>
                  <a:pt x="1086740" y="2132175"/>
                  <a:pt x="1135166" y="2015383"/>
                </a:cubicBezTo>
                <a:cubicBezTo>
                  <a:pt x="1183592" y="1898591"/>
                  <a:pt x="774819" y="1699189"/>
                  <a:pt x="656602" y="1571002"/>
                </a:cubicBezTo>
                <a:cubicBezTo>
                  <a:pt x="538385" y="1442815"/>
                  <a:pt x="418744" y="1397238"/>
                  <a:pt x="425865" y="1246262"/>
                </a:cubicBezTo>
                <a:cubicBezTo>
                  <a:pt x="432986" y="1095286"/>
                  <a:pt x="629540" y="770546"/>
                  <a:pt x="699331" y="665148"/>
                </a:cubicBezTo>
                <a:cubicBezTo>
                  <a:pt x="769122" y="559750"/>
                  <a:pt x="806865" y="586811"/>
                  <a:pt x="844609" y="613873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863125" y="1855862"/>
            <a:ext cx="6359496" cy="4748613"/>
          </a:xfrm>
          <a:custGeom>
            <a:avLst/>
            <a:gdLst>
              <a:gd name="connsiteX0" fmla="*/ 0 w 6359496"/>
              <a:gd name="connsiteY0" fmla="*/ 451502 h 4748613"/>
              <a:gd name="connsiteX1" fmla="*/ 717847 w 6359496"/>
              <a:gd name="connsiteY1" fmla="*/ 92579 h 4748613"/>
              <a:gd name="connsiteX2" fmla="*/ 401653 w 6359496"/>
              <a:gd name="connsiteY2" fmla="*/ 1006979 h 4748613"/>
              <a:gd name="connsiteX3" fmla="*/ 1239140 w 6359496"/>
              <a:gd name="connsiteY3" fmla="*/ 536960 h 4748613"/>
              <a:gd name="connsiteX4" fmla="*/ 965675 w 6359496"/>
              <a:gd name="connsiteY4" fmla="*/ 1476998 h 4748613"/>
              <a:gd name="connsiteX5" fmla="*/ 1914258 w 6359496"/>
              <a:gd name="connsiteY5" fmla="*/ 1041162 h 4748613"/>
              <a:gd name="connsiteX6" fmla="*/ 1674976 w 6359496"/>
              <a:gd name="connsiteY6" fmla="*/ 2075203 h 4748613"/>
              <a:gd name="connsiteX7" fmla="*/ 2760292 w 6359496"/>
              <a:gd name="connsiteY7" fmla="*/ 1682097 h 4748613"/>
              <a:gd name="connsiteX8" fmla="*/ 2529555 w 6359496"/>
              <a:gd name="connsiteY8" fmla="*/ 2596497 h 4748613"/>
              <a:gd name="connsiteX9" fmla="*/ 3426864 w 6359496"/>
              <a:gd name="connsiteY9" fmla="*/ 2211936 h 4748613"/>
              <a:gd name="connsiteX10" fmla="*/ 3332860 w 6359496"/>
              <a:gd name="connsiteY10" fmla="*/ 3245977 h 4748613"/>
              <a:gd name="connsiteX11" fmla="*/ 4375447 w 6359496"/>
              <a:gd name="connsiteY11" fmla="*/ 2835779 h 4748613"/>
              <a:gd name="connsiteX12" fmla="*/ 4153256 w 6359496"/>
              <a:gd name="connsiteY12" fmla="*/ 3912549 h 4748613"/>
              <a:gd name="connsiteX13" fmla="*/ 5298393 w 6359496"/>
              <a:gd name="connsiteY13" fmla="*/ 3536534 h 4748613"/>
              <a:gd name="connsiteX14" fmla="*/ 5101839 w 6359496"/>
              <a:gd name="connsiteY14" fmla="*/ 4314202 h 4748613"/>
              <a:gd name="connsiteX15" fmla="*/ 6195701 w 6359496"/>
              <a:gd name="connsiteY15" fmla="*/ 3861274 h 4748613"/>
              <a:gd name="connsiteX16" fmla="*/ 6084606 w 6359496"/>
              <a:gd name="connsiteY16" fmla="*/ 4621850 h 4748613"/>
              <a:gd name="connsiteX17" fmla="*/ 6067514 w 6359496"/>
              <a:gd name="connsiteY17" fmla="*/ 4621850 h 474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59496" h="4748613">
                <a:moveTo>
                  <a:pt x="0" y="451502"/>
                </a:moveTo>
                <a:cubicBezTo>
                  <a:pt x="325452" y="225751"/>
                  <a:pt x="650905" y="0"/>
                  <a:pt x="717847" y="92579"/>
                </a:cubicBezTo>
                <a:cubicBezTo>
                  <a:pt x="784789" y="185158"/>
                  <a:pt x="314771" y="932916"/>
                  <a:pt x="401653" y="1006979"/>
                </a:cubicBezTo>
                <a:cubicBezTo>
                  <a:pt x="488535" y="1081042"/>
                  <a:pt x="1145136" y="458624"/>
                  <a:pt x="1239140" y="536960"/>
                </a:cubicBezTo>
                <a:cubicBezTo>
                  <a:pt x="1333144" y="615296"/>
                  <a:pt x="853155" y="1392964"/>
                  <a:pt x="965675" y="1476998"/>
                </a:cubicBezTo>
                <a:cubicBezTo>
                  <a:pt x="1078195" y="1561032"/>
                  <a:pt x="1796041" y="941461"/>
                  <a:pt x="1914258" y="1041162"/>
                </a:cubicBezTo>
                <a:cubicBezTo>
                  <a:pt x="2032475" y="1140863"/>
                  <a:pt x="1533970" y="1968381"/>
                  <a:pt x="1674976" y="2075203"/>
                </a:cubicBezTo>
                <a:cubicBezTo>
                  <a:pt x="1815982" y="2182026"/>
                  <a:pt x="2617862" y="1595215"/>
                  <a:pt x="2760292" y="1682097"/>
                </a:cubicBezTo>
                <a:cubicBezTo>
                  <a:pt x="2902722" y="1768979"/>
                  <a:pt x="2418460" y="2508191"/>
                  <a:pt x="2529555" y="2596497"/>
                </a:cubicBezTo>
                <a:cubicBezTo>
                  <a:pt x="2640650" y="2684804"/>
                  <a:pt x="3292980" y="2103689"/>
                  <a:pt x="3426864" y="2211936"/>
                </a:cubicBezTo>
                <a:cubicBezTo>
                  <a:pt x="3560748" y="2320183"/>
                  <a:pt x="3174763" y="3142003"/>
                  <a:pt x="3332860" y="3245977"/>
                </a:cubicBezTo>
                <a:cubicBezTo>
                  <a:pt x="3490957" y="3349951"/>
                  <a:pt x="4238714" y="2724684"/>
                  <a:pt x="4375447" y="2835779"/>
                </a:cubicBezTo>
                <a:cubicBezTo>
                  <a:pt x="4512180" y="2946874"/>
                  <a:pt x="3999432" y="3795757"/>
                  <a:pt x="4153256" y="3912549"/>
                </a:cubicBezTo>
                <a:cubicBezTo>
                  <a:pt x="4307080" y="4029341"/>
                  <a:pt x="5140296" y="3469592"/>
                  <a:pt x="5298393" y="3536534"/>
                </a:cubicBezTo>
                <a:cubicBezTo>
                  <a:pt x="5456490" y="3603476"/>
                  <a:pt x="4952288" y="4260079"/>
                  <a:pt x="5101839" y="4314202"/>
                </a:cubicBezTo>
                <a:cubicBezTo>
                  <a:pt x="5251390" y="4368325"/>
                  <a:pt x="6031907" y="3809999"/>
                  <a:pt x="6195701" y="3861274"/>
                </a:cubicBezTo>
                <a:cubicBezTo>
                  <a:pt x="6359496" y="3912549"/>
                  <a:pt x="6105970" y="4495087"/>
                  <a:pt x="6084606" y="4621850"/>
                </a:cubicBezTo>
                <a:cubicBezTo>
                  <a:pt x="6063242" y="4748613"/>
                  <a:pt x="6065378" y="4685231"/>
                  <a:pt x="6067514" y="4621850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4760007" y="1110953"/>
            <a:ext cx="2392823" cy="2700471"/>
          </a:xfrm>
          <a:custGeom>
            <a:avLst/>
            <a:gdLst>
              <a:gd name="connsiteX0" fmla="*/ 8546 w 2392823"/>
              <a:gd name="connsiteY0" fmla="*/ 0 h 2700471"/>
              <a:gd name="connsiteX1" fmla="*/ 0 w 2392823"/>
              <a:gd name="connsiteY1" fmla="*/ 2700471 h 2700471"/>
              <a:gd name="connsiteX2" fmla="*/ 2392823 w 2392823"/>
              <a:gd name="connsiteY2" fmla="*/ 2691926 h 2700471"/>
              <a:gd name="connsiteX3" fmla="*/ 2392823 w 2392823"/>
              <a:gd name="connsiteY3" fmla="*/ 2691926 h 270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2823" h="2700471">
                <a:moveTo>
                  <a:pt x="8546" y="0"/>
                </a:moveTo>
                <a:cubicBezTo>
                  <a:pt x="5697" y="900157"/>
                  <a:pt x="2849" y="1800314"/>
                  <a:pt x="0" y="2700471"/>
                </a:cubicBezTo>
                <a:lnTo>
                  <a:pt x="2392823" y="2691926"/>
                </a:lnTo>
                <a:lnTo>
                  <a:pt x="2392823" y="269192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iubavyshka.ru/_ph/32/1/931865080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179577"/>
            <a:ext cx="1447800" cy="1678423"/>
          </a:xfrm>
          <a:prstGeom prst="rect">
            <a:avLst/>
          </a:prstGeom>
          <a:noFill/>
        </p:spPr>
      </p:pic>
      <p:cxnSp>
        <p:nvCxnSpPr>
          <p:cNvPr id="18435" name="AutoShape 3"/>
          <p:cNvCxnSpPr>
            <a:cxnSpLocks noChangeShapeType="1"/>
          </p:cNvCxnSpPr>
          <p:nvPr/>
        </p:nvCxnSpPr>
        <p:spPr bwMode="auto">
          <a:xfrm rot="5400000">
            <a:off x="1852612" y="3557588"/>
            <a:ext cx="4848225" cy="1905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18436" name="AutoShape 4"/>
          <p:cNvCxnSpPr>
            <a:cxnSpLocks noChangeShapeType="1"/>
          </p:cNvCxnSpPr>
          <p:nvPr/>
        </p:nvCxnSpPr>
        <p:spPr bwMode="auto">
          <a:xfrm rot="5400000">
            <a:off x="3314700" y="3619500"/>
            <a:ext cx="4800600" cy="1588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18439" name="AutoShape 7"/>
          <p:cNvCxnSpPr>
            <a:cxnSpLocks noChangeShapeType="1"/>
          </p:cNvCxnSpPr>
          <p:nvPr/>
        </p:nvCxnSpPr>
        <p:spPr bwMode="auto">
          <a:xfrm flipH="1" flipV="1">
            <a:off x="2895600" y="3429000"/>
            <a:ext cx="5200650" cy="154305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2895600" y="3352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81000" y="2895600"/>
            <a:ext cx="5657316" cy="2401368"/>
          </a:xfrm>
          <a:custGeom>
            <a:avLst/>
            <a:gdLst>
              <a:gd name="connsiteX0" fmla="*/ 0 w 5657316"/>
              <a:gd name="connsiteY0" fmla="*/ 0 h 2401368"/>
              <a:gd name="connsiteX1" fmla="*/ 2119357 w 5657316"/>
              <a:gd name="connsiteY1" fmla="*/ 2341548 h 2401368"/>
              <a:gd name="connsiteX2" fmla="*/ 5657316 w 5657316"/>
              <a:gd name="connsiteY2" fmla="*/ 2392822 h 2401368"/>
              <a:gd name="connsiteX3" fmla="*/ 5657316 w 5657316"/>
              <a:gd name="connsiteY3" fmla="*/ 2392822 h 2401368"/>
              <a:gd name="connsiteX4" fmla="*/ 5614587 w 5657316"/>
              <a:gd name="connsiteY4" fmla="*/ 2375731 h 2401368"/>
              <a:gd name="connsiteX5" fmla="*/ 5640224 w 5657316"/>
              <a:gd name="connsiteY5" fmla="*/ 2401368 h 24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7316" h="2401368">
                <a:moveTo>
                  <a:pt x="0" y="0"/>
                </a:moveTo>
                <a:lnTo>
                  <a:pt x="2119357" y="2341548"/>
                </a:lnTo>
                <a:lnTo>
                  <a:pt x="5657316" y="2392822"/>
                </a:lnTo>
                <a:lnTo>
                  <a:pt x="5657316" y="2392822"/>
                </a:lnTo>
                <a:lnTo>
                  <a:pt x="5614587" y="2375731"/>
                </a:lnTo>
                <a:lnTo>
                  <a:pt x="5640224" y="2401368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0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iubavyshka.ru/_ph/32/1/931865080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410200"/>
            <a:ext cx="1117406" cy="1295400"/>
          </a:xfrm>
          <a:prstGeom prst="rect">
            <a:avLst/>
          </a:prstGeom>
          <a:noFill/>
        </p:spPr>
      </p:pic>
      <p:sp>
        <p:nvSpPr>
          <p:cNvPr id="10" name="Полилиния 9"/>
          <p:cNvSpPr/>
          <p:nvPr/>
        </p:nvSpPr>
        <p:spPr>
          <a:xfrm>
            <a:off x="1162228" y="700755"/>
            <a:ext cx="4965107" cy="2144995"/>
          </a:xfrm>
          <a:custGeom>
            <a:avLst/>
            <a:gdLst>
              <a:gd name="connsiteX0" fmla="*/ 3486684 w 4965107"/>
              <a:gd name="connsiteY0" fmla="*/ 0 h 2144995"/>
              <a:gd name="connsiteX1" fmla="*/ 0 w 4965107"/>
              <a:gd name="connsiteY1" fmla="*/ 2144995 h 2144995"/>
              <a:gd name="connsiteX2" fmla="*/ 4965107 w 4965107"/>
              <a:gd name="connsiteY2" fmla="*/ 2102266 h 2144995"/>
              <a:gd name="connsiteX3" fmla="*/ 4965107 w 4965107"/>
              <a:gd name="connsiteY3" fmla="*/ 2102266 h 214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5107" h="2144995">
                <a:moveTo>
                  <a:pt x="3486684" y="0"/>
                </a:moveTo>
                <a:lnTo>
                  <a:pt x="0" y="2144995"/>
                </a:lnTo>
                <a:lnTo>
                  <a:pt x="4965107" y="2102266"/>
                </a:lnTo>
                <a:lnTo>
                  <a:pt x="4965107" y="210226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276600" y="2895600"/>
            <a:ext cx="3956703" cy="3238856"/>
          </a:xfrm>
          <a:custGeom>
            <a:avLst/>
            <a:gdLst>
              <a:gd name="connsiteX0" fmla="*/ 1521151 w 3956703"/>
              <a:gd name="connsiteY0" fmla="*/ 0 h 3238856"/>
              <a:gd name="connsiteX1" fmla="*/ 1521151 w 3956703"/>
              <a:gd name="connsiteY1" fmla="*/ 0 h 3238856"/>
              <a:gd name="connsiteX2" fmla="*/ 0 w 3956703"/>
              <a:gd name="connsiteY2" fmla="*/ 1076770 h 3238856"/>
              <a:gd name="connsiteX3" fmla="*/ 282011 w 3956703"/>
              <a:gd name="connsiteY3" fmla="*/ 2803020 h 3238856"/>
              <a:gd name="connsiteX4" fmla="*/ 2221906 w 3956703"/>
              <a:gd name="connsiteY4" fmla="*/ 3238856 h 3238856"/>
              <a:gd name="connsiteX5" fmla="*/ 3956703 w 3956703"/>
              <a:gd name="connsiteY5" fmla="*/ 2409914 h 3238856"/>
              <a:gd name="connsiteX6" fmla="*/ 3854153 w 3956703"/>
              <a:gd name="connsiteY6" fmla="*/ 803304 h 3238856"/>
              <a:gd name="connsiteX7" fmla="*/ 1521151 w 3956703"/>
              <a:gd name="connsiteY7" fmla="*/ 0 h 323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6703" h="3238856">
                <a:moveTo>
                  <a:pt x="1521151" y="0"/>
                </a:moveTo>
                <a:lnTo>
                  <a:pt x="1521151" y="0"/>
                </a:lnTo>
                <a:lnTo>
                  <a:pt x="0" y="1076770"/>
                </a:lnTo>
                <a:lnTo>
                  <a:pt x="282011" y="2803020"/>
                </a:lnTo>
                <a:lnTo>
                  <a:pt x="2221906" y="3238856"/>
                </a:lnTo>
                <a:lnTo>
                  <a:pt x="3956703" y="2409914"/>
                </a:lnTo>
                <a:lnTo>
                  <a:pt x="3854153" y="803304"/>
                </a:lnTo>
                <a:lnTo>
                  <a:pt x="1521151" y="0"/>
                </a:lnTo>
                <a:close/>
              </a:path>
            </a:pathLst>
          </a:cu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62000" y="4953000"/>
            <a:ext cx="7772400" cy="9144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Упражнения на внимание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совушка.gif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971800" y="533400"/>
            <a:ext cx="3630613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Под каким номером линия лишняя?</a:t>
            </a:r>
            <a:endParaRPr lang="ru-RU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105400" y="5638800"/>
            <a:ext cx="2971800" cy="158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2743200" y="1600200"/>
            <a:ext cx="1828800" cy="167640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324600" y="2667000"/>
            <a:ext cx="1981200" cy="794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8192294" y="2704306"/>
            <a:ext cx="228600" cy="158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210697" y="2704703"/>
            <a:ext cx="228600" cy="794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66800" y="4648200"/>
            <a:ext cx="2362200" cy="114458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952500" y="4610100"/>
            <a:ext cx="152400" cy="7620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14697" y="2247503"/>
            <a:ext cx="2515394" cy="158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лилиния 26"/>
          <p:cNvSpPr/>
          <p:nvPr/>
        </p:nvSpPr>
        <p:spPr>
          <a:xfrm rot="20966027">
            <a:off x="3586019" y="3593507"/>
            <a:ext cx="4406747" cy="1288974"/>
          </a:xfrm>
          <a:custGeom>
            <a:avLst/>
            <a:gdLst>
              <a:gd name="connsiteX0" fmla="*/ 0 w 4406747"/>
              <a:gd name="connsiteY0" fmla="*/ 341523 h 1288974"/>
              <a:gd name="connsiteX1" fmla="*/ 22034 w 4406747"/>
              <a:gd name="connsiteY1" fmla="*/ 264405 h 1288974"/>
              <a:gd name="connsiteX2" fmla="*/ 44067 w 4406747"/>
              <a:gd name="connsiteY2" fmla="*/ 231355 h 1288974"/>
              <a:gd name="connsiteX3" fmla="*/ 55084 w 4406747"/>
              <a:gd name="connsiteY3" fmla="*/ 198304 h 1288974"/>
              <a:gd name="connsiteX4" fmla="*/ 77118 w 4406747"/>
              <a:gd name="connsiteY4" fmla="*/ 165253 h 1288974"/>
              <a:gd name="connsiteX5" fmla="*/ 88135 w 4406747"/>
              <a:gd name="connsiteY5" fmla="*/ 132203 h 1288974"/>
              <a:gd name="connsiteX6" fmla="*/ 121185 w 4406747"/>
              <a:gd name="connsiteY6" fmla="*/ 110169 h 1288974"/>
              <a:gd name="connsiteX7" fmla="*/ 209320 w 4406747"/>
              <a:gd name="connsiteY7" fmla="*/ 33051 h 1288974"/>
              <a:gd name="connsiteX8" fmla="*/ 275422 w 4406747"/>
              <a:gd name="connsiteY8" fmla="*/ 11017 h 1288974"/>
              <a:gd name="connsiteX9" fmla="*/ 308472 w 4406747"/>
              <a:gd name="connsiteY9" fmla="*/ 0 h 1288974"/>
              <a:gd name="connsiteX10" fmla="*/ 407624 w 4406747"/>
              <a:gd name="connsiteY10" fmla="*/ 22034 h 1288974"/>
              <a:gd name="connsiteX11" fmla="*/ 440675 w 4406747"/>
              <a:gd name="connsiteY11" fmla="*/ 33051 h 1288974"/>
              <a:gd name="connsiteX12" fmla="*/ 473725 w 4406747"/>
              <a:gd name="connsiteY12" fmla="*/ 55085 h 1288974"/>
              <a:gd name="connsiteX13" fmla="*/ 517793 w 4406747"/>
              <a:gd name="connsiteY13" fmla="*/ 154237 h 1288974"/>
              <a:gd name="connsiteX14" fmla="*/ 528810 w 4406747"/>
              <a:gd name="connsiteY14" fmla="*/ 187287 h 1288974"/>
              <a:gd name="connsiteX15" fmla="*/ 539826 w 4406747"/>
              <a:gd name="connsiteY15" fmla="*/ 264405 h 1288974"/>
              <a:gd name="connsiteX16" fmla="*/ 528810 w 4406747"/>
              <a:gd name="connsiteY16" fmla="*/ 319490 h 1288974"/>
              <a:gd name="connsiteX17" fmla="*/ 550843 w 4406747"/>
              <a:gd name="connsiteY17" fmla="*/ 462709 h 1288974"/>
              <a:gd name="connsiteX18" fmla="*/ 561860 w 4406747"/>
              <a:gd name="connsiteY18" fmla="*/ 495759 h 1288974"/>
              <a:gd name="connsiteX19" fmla="*/ 583894 w 4406747"/>
              <a:gd name="connsiteY19" fmla="*/ 528810 h 1288974"/>
              <a:gd name="connsiteX20" fmla="*/ 683046 w 4406747"/>
              <a:gd name="connsiteY20" fmla="*/ 583894 h 1288974"/>
              <a:gd name="connsiteX21" fmla="*/ 837282 w 4406747"/>
              <a:gd name="connsiteY21" fmla="*/ 572878 h 1288974"/>
              <a:gd name="connsiteX22" fmla="*/ 881349 w 4406747"/>
              <a:gd name="connsiteY22" fmla="*/ 561861 h 1288974"/>
              <a:gd name="connsiteX23" fmla="*/ 914400 w 4406747"/>
              <a:gd name="connsiteY23" fmla="*/ 528810 h 1288974"/>
              <a:gd name="connsiteX24" fmla="*/ 958467 w 4406747"/>
              <a:gd name="connsiteY24" fmla="*/ 462709 h 1288974"/>
              <a:gd name="connsiteX25" fmla="*/ 980501 w 4406747"/>
              <a:gd name="connsiteY25" fmla="*/ 429658 h 1288974"/>
              <a:gd name="connsiteX26" fmla="*/ 1002535 w 4406747"/>
              <a:gd name="connsiteY26" fmla="*/ 396608 h 1288974"/>
              <a:gd name="connsiteX27" fmla="*/ 1079653 w 4406747"/>
              <a:gd name="connsiteY27" fmla="*/ 297456 h 1288974"/>
              <a:gd name="connsiteX28" fmla="*/ 1101687 w 4406747"/>
              <a:gd name="connsiteY28" fmla="*/ 264405 h 1288974"/>
              <a:gd name="connsiteX29" fmla="*/ 1123720 w 4406747"/>
              <a:gd name="connsiteY29" fmla="*/ 231355 h 1288974"/>
              <a:gd name="connsiteX30" fmla="*/ 1189822 w 4406747"/>
              <a:gd name="connsiteY30" fmla="*/ 187287 h 1288974"/>
              <a:gd name="connsiteX31" fmla="*/ 1222872 w 4406747"/>
              <a:gd name="connsiteY31" fmla="*/ 165253 h 1288974"/>
              <a:gd name="connsiteX32" fmla="*/ 1344058 w 4406747"/>
              <a:gd name="connsiteY32" fmla="*/ 132203 h 1288974"/>
              <a:gd name="connsiteX33" fmla="*/ 1421176 w 4406747"/>
              <a:gd name="connsiteY33" fmla="*/ 154237 h 1288974"/>
              <a:gd name="connsiteX34" fmla="*/ 1487277 w 4406747"/>
              <a:gd name="connsiteY34" fmla="*/ 198304 h 1288974"/>
              <a:gd name="connsiteX35" fmla="*/ 1553378 w 4406747"/>
              <a:gd name="connsiteY35" fmla="*/ 297456 h 1288974"/>
              <a:gd name="connsiteX36" fmla="*/ 1575412 w 4406747"/>
              <a:gd name="connsiteY36" fmla="*/ 330506 h 1288974"/>
              <a:gd name="connsiteX37" fmla="*/ 1597446 w 4406747"/>
              <a:gd name="connsiteY37" fmla="*/ 396608 h 1288974"/>
              <a:gd name="connsiteX38" fmla="*/ 1630496 w 4406747"/>
              <a:gd name="connsiteY38" fmla="*/ 705080 h 1288974"/>
              <a:gd name="connsiteX39" fmla="*/ 1707614 w 4406747"/>
              <a:gd name="connsiteY39" fmla="*/ 782198 h 1288974"/>
              <a:gd name="connsiteX40" fmla="*/ 1740665 w 4406747"/>
              <a:gd name="connsiteY40" fmla="*/ 804232 h 1288974"/>
              <a:gd name="connsiteX41" fmla="*/ 1883884 w 4406747"/>
              <a:gd name="connsiteY41" fmla="*/ 782198 h 1288974"/>
              <a:gd name="connsiteX42" fmla="*/ 2016087 w 4406747"/>
              <a:gd name="connsiteY42" fmla="*/ 672029 h 1288974"/>
              <a:gd name="connsiteX43" fmla="*/ 2060154 w 4406747"/>
              <a:gd name="connsiteY43" fmla="*/ 605928 h 1288974"/>
              <a:gd name="connsiteX44" fmla="*/ 2159306 w 4406747"/>
              <a:gd name="connsiteY44" fmla="*/ 517793 h 1288974"/>
              <a:gd name="connsiteX45" fmla="*/ 2236424 w 4406747"/>
              <a:gd name="connsiteY45" fmla="*/ 462709 h 1288974"/>
              <a:gd name="connsiteX46" fmla="*/ 2302525 w 4406747"/>
              <a:gd name="connsiteY46" fmla="*/ 440675 h 1288974"/>
              <a:gd name="connsiteX47" fmla="*/ 2390660 w 4406747"/>
              <a:gd name="connsiteY47" fmla="*/ 407625 h 1288974"/>
              <a:gd name="connsiteX48" fmla="*/ 2522863 w 4406747"/>
              <a:gd name="connsiteY48" fmla="*/ 418641 h 1288974"/>
              <a:gd name="connsiteX49" fmla="*/ 2588964 w 4406747"/>
              <a:gd name="connsiteY49" fmla="*/ 440675 h 1288974"/>
              <a:gd name="connsiteX50" fmla="*/ 2622014 w 4406747"/>
              <a:gd name="connsiteY50" fmla="*/ 451692 h 1288974"/>
              <a:gd name="connsiteX51" fmla="*/ 2688116 w 4406747"/>
              <a:gd name="connsiteY51" fmla="*/ 506776 h 1288974"/>
              <a:gd name="connsiteX52" fmla="*/ 2732183 w 4406747"/>
              <a:gd name="connsiteY52" fmla="*/ 572878 h 1288974"/>
              <a:gd name="connsiteX53" fmla="*/ 2765234 w 4406747"/>
              <a:gd name="connsiteY53" fmla="*/ 638979 h 1288974"/>
              <a:gd name="connsiteX54" fmla="*/ 2787267 w 4406747"/>
              <a:gd name="connsiteY54" fmla="*/ 705080 h 1288974"/>
              <a:gd name="connsiteX55" fmla="*/ 2798284 w 4406747"/>
              <a:gd name="connsiteY55" fmla="*/ 738131 h 1288974"/>
              <a:gd name="connsiteX56" fmla="*/ 2809301 w 4406747"/>
              <a:gd name="connsiteY56" fmla="*/ 793215 h 1288974"/>
              <a:gd name="connsiteX57" fmla="*/ 2831335 w 4406747"/>
              <a:gd name="connsiteY57" fmla="*/ 859316 h 1288974"/>
              <a:gd name="connsiteX58" fmla="*/ 2864385 w 4406747"/>
              <a:gd name="connsiteY58" fmla="*/ 969485 h 1288974"/>
              <a:gd name="connsiteX59" fmla="*/ 2930487 w 4406747"/>
              <a:gd name="connsiteY59" fmla="*/ 1013552 h 1288974"/>
              <a:gd name="connsiteX60" fmla="*/ 2996588 w 4406747"/>
              <a:gd name="connsiteY60" fmla="*/ 1035586 h 1288974"/>
              <a:gd name="connsiteX61" fmla="*/ 3128790 w 4406747"/>
              <a:gd name="connsiteY61" fmla="*/ 1002535 h 1288974"/>
              <a:gd name="connsiteX62" fmla="*/ 3161841 w 4406747"/>
              <a:gd name="connsiteY62" fmla="*/ 991518 h 1288974"/>
              <a:gd name="connsiteX63" fmla="*/ 3194891 w 4406747"/>
              <a:gd name="connsiteY63" fmla="*/ 969485 h 1288974"/>
              <a:gd name="connsiteX64" fmla="*/ 3283026 w 4406747"/>
              <a:gd name="connsiteY64" fmla="*/ 892367 h 1288974"/>
              <a:gd name="connsiteX65" fmla="*/ 3382178 w 4406747"/>
              <a:gd name="connsiteY65" fmla="*/ 815249 h 1288974"/>
              <a:gd name="connsiteX66" fmla="*/ 3415229 w 4406747"/>
              <a:gd name="connsiteY66" fmla="*/ 793215 h 1288974"/>
              <a:gd name="connsiteX67" fmla="*/ 3503364 w 4406747"/>
              <a:gd name="connsiteY67" fmla="*/ 771181 h 1288974"/>
              <a:gd name="connsiteX68" fmla="*/ 3668617 w 4406747"/>
              <a:gd name="connsiteY68" fmla="*/ 793215 h 1288974"/>
              <a:gd name="connsiteX69" fmla="*/ 3734718 w 4406747"/>
              <a:gd name="connsiteY69" fmla="*/ 804232 h 1288974"/>
              <a:gd name="connsiteX70" fmla="*/ 3800819 w 4406747"/>
              <a:gd name="connsiteY70" fmla="*/ 826265 h 1288974"/>
              <a:gd name="connsiteX71" fmla="*/ 3899971 w 4406747"/>
              <a:gd name="connsiteY71" fmla="*/ 914400 h 1288974"/>
              <a:gd name="connsiteX72" fmla="*/ 3933022 w 4406747"/>
              <a:gd name="connsiteY72" fmla="*/ 980502 h 1288974"/>
              <a:gd name="connsiteX73" fmla="*/ 3955055 w 4406747"/>
              <a:gd name="connsiteY73" fmla="*/ 1013552 h 1288974"/>
              <a:gd name="connsiteX74" fmla="*/ 3966072 w 4406747"/>
              <a:gd name="connsiteY74" fmla="*/ 1046603 h 1288974"/>
              <a:gd name="connsiteX75" fmla="*/ 4010140 w 4406747"/>
              <a:gd name="connsiteY75" fmla="*/ 1112704 h 1288974"/>
              <a:gd name="connsiteX76" fmla="*/ 4065224 w 4406747"/>
              <a:gd name="connsiteY76" fmla="*/ 1211856 h 1288974"/>
              <a:gd name="connsiteX77" fmla="*/ 4120308 w 4406747"/>
              <a:gd name="connsiteY77" fmla="*/ 1266940 h 1288974"/>
              <a:gd name="connsiteX78" fmla="*/ 4186410 w 4406747"/>
              <a:gd name="connsiteY78" fmla="*/ 1288974 h 1288974"/>
              <a:gd name="connsiteX79" fmla="*/ 4296578 w 4406747"/>
              <a:gd name="connsiteY79" fmla="*/ 1266940 h 1288974"/>
              <a:gd name="connsiteX80" fmla="*/ 4362679 w 4406747"/>
              <a:gd name="connsiteY80" fmla="*/ 1233890 h 1288974"/>
              <a:gd name="connsiteX81" fmla="*/ 4406747 w 4406747"/>
              <a:gd name="connsiteY81" fmla="*/ 1211856 h 128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406747" h="1288974">
                <a:moveTo>
                  <a:pt x="0" y="341523"/>
                </a:moveTo>
                <a:cubicBezTo>
                  <a:pt x="3530" y="327404"/>
                  <a:pt x="14132" y="280210"/>
                  <a:pt x="22034" y="264405"/>
                </a:cubicBezTo>
                <a:cubicBezTo>
                  <a:pt x="27955" y="252562"/>
                  <a:pt x="38146" y="243198"/>
                  <a:pt x="44067" y="231355"/>
                </a:cubicBezTo>
                <a:cubicBezTo>
                  <a:pt x="49260" y="220968"/>
                  <a:pt x="49891" y="208691"/>
                  <a:pt x="55084" y="198304"/>
                </a:cubicBezTo>
                <a:cubicBezTo>
                  <a:pt x="61005" y="186461"/>
                  <a:pt x="71196" y="177096"/>
                  <a:pt x="77118" y="165253"/>
                </a:cubicBezTo>
                <a:cubicBezTo>
                  <a:pt x="82311" y="154866"/>
                  <a:pt x="80881" y="141271"/>
                  <a:pt x="88135" y="132203"/>
                </a:cubicBezTo>
                <a:cubicBezTo>
                  <a:pt x="96406" y="121864"/>
                  <a:pt x="110168" y="117514"/>
                  <a:pt x="121185" y="110169"/>
                </a:cubicBezTo>
                <a:cubicBezTo>
                  <a:pt x="146891" y="71610"/>
                  <a:pt x="154235" y="51413"/>
                  <a:pt x="209320" y="33051"/>
                </a:cubicBezTo>
                <a:lnTo>
                  <a:pt x="275422" y="11017"/>
                </a:lnTo>
                <a:lnTo>
                  <a:pt x="308472" y="0"/>
                </a:lnTo>
                <a:cubicBezTo>
                  <a:pt x="346338" y="7573"/>
                  <a:pt x="371319" y="11661"/>
                  <a:pt x="407624" y="22034"/>
                </a:cubicBezTo>
                <a:cubicBezTo>
                  <a:pt x="418790" y="25224"/>
                  <a:pt x="429658" y="29379"/>
                  <a:pt x="440675" y="33051"/>
                </a:cubicBezTo>
                <a:cubicBezTo>
                  <a:pt x="451692" y="40396"/>
                  <a:pt x="464363" y="45723"/>
                  <a:pt x="473725" y="55085"/>
                </a:cubicBezTo>
                <a:cubicBezTo>
                  <a:pt x="499914" y="81274"/>
                  <a:pt x="506883" y="121508"/>
                  <a:pt x="517793" y="154237"/>
                </a:cubicBezTo>
                <a:lnTo>
                  <a:pt x="528810" y="187287"/>
                </a:lnTo>
                <a:cubicBezTo>
                  <a:pt x="532482" y="212993"/>
                  <a:pt x="539826" y="238438"/>
                  <a:pt x="539826" y="264405"/>
                </a:cubicBezTo>
                <a:cubicBezTo>
                  <a:pt x="539826" y="283130"/>
                  <a:pt x="528810" y="300765"/>
                  <a:pt x="528810" y="319490"/>
                </a:cubicBezTo>
                <a:cubicBezTo>
                  <a:pt x="528810" y="368326"/>
                  <a:pt x="537538" y="416142"/>
                  <a:pt x="550843" y="462709"/>
                </a:cubicBezTo>
                <a:cubicBezTo>
                  <a:pt x="554033" y="473875"/>
                  <a:pt x="556667" y="485372"/>
                  <a:pt x="561860" y="495759"/>
                </a:cubicBezTo>
                <a:cubicBezTo>
                  <a:pt x="567782" y="507602"/>
                  <a:pt x="573929" y="520091"/>
                  <a:pt x="583894" y="528810"/>
                </a:cubicBezTo>
                <a:cubicBezTo>
                  <a:pt x="630520" y="569608"/>
                  <a:pt x="637650" y="568763"/>
                  <a:pt x="683046" y="583894"/>
                </a:cubicBezTo>
                <a:cubicBezTo>
                  <a:pt x="734458" y="580222"/>
                  <a:pt x="786054" y="578570"/>
                  <a:pt x="837282" y="572878"/>
                </a:cubicBezTo>
                <a:cubicBezTo>
                  <a:pt x="852330" y="571206"/>
                  <a:pt x="868203" y="569373"/>
                  <a:pt x="881349" y="561861"/>
                </a:cubicBezTo>
                <a:cubicBezTo>
                  <a:pt x="894877" y="554131"/>
                  <a:pt x="904835" y="541108"/>
                  <a:pt x="914400" y="528810"/>
                </a:cubicBezTo>
                <a:cubicBezTo>
                  <a:pt x="930658" y="507907"/>
                  <a:pt x="943778" y="484743"/>
                  <a:pt x="958467" y="462709"/>
                </a:cubicBezTo>
                <a:lnTo>
                  <a:pt x="980501" y="429658"/>
                </a:lnTo>
                <a:cubicBezTo>
                  <a:pt x="987846" y="418641"/>
                  <a:pt x="993173" y="405971"/>
                  <a:pt x="1002535" y="396608"/>
                </a:cubicBezTo>
                <a:cubicBezTo>
                  <a:pt x="1054309" y="344832"/>
                  <a:pt x="1026943" y="376520"/>
                  <a:pt x="1079653" y="297456"/>
                </a:cubicBezTo>
                <a:lnTo>
                  <a:pt x="1101687" y="264405"/>
                </a:lnTo>
                <a:cubicBezTo>
                  <a:pt x="1109031" y="253388"/>
                  <a:pt x="1112703" y="238699"/>
                  <a:pt x="1123720" y="231355"/>
                </a:cubicBezTo>
                <a:lnTo>
                  <a:pt x="1189822" y="187287"/>
                </a:lnTo>
                <a:cubicBezTo>
                  <a:pt x="1200839" y="179942"/>
                  <a:pt x="1210311" y="169440"/>
                  <a:pt x="1222872" y="165253"/>
                </a:cubicBezTo>
                <a:cubicBezTo>
                  <a:pt x="1306737" y="137299"/>
                  <a:pt x="1266199" y="147775"/>
                  <a:pt x="1344058" y="132203"/>
                </a:cubicBezTo>
                <a:cubicBezTo>
                  <a:pt x="1354430" y="134796"/>
                  <a:pt x="1408245" y="147053"/>
                  <a:pt x="1421176" y="154237"/>
                </a:cubicBezTo>
                <a:cubicBezTo>
                  <a:pt x="1444325" y="167097"/>
                  <a:pt x="1487277" y="198304"/>
                  <a:pt x="1487277" y="198304"/>
                </a:cubicBezTo>
                <a:lnTo>
                  <a:pt x="1553378" y="297456"/>
                </a:lnTo>
                <a:lnTo>
                  <a:pt x="1575412" y="330506"/>
                </a:lnTo>
                <a:cubicBezTo>
                  <a:pt x="1582757" y="352540"/>
                  <a:pt x="1596286" y="373411"/>
                  <a:pt x="1597446" y="396608"/>
                </a:cubicBezTo>
                <a:cubicBezTo>
                  <a:pt x="1604279" y="533274"/>
                  <a:pt x="1592974" y="592513"/>
                  <a:pt x="1630496" y="705080"/>
                </a:cubicBezTo>
                <a:cubicBezTo>
                  <a:pt x="1649887" y="763253"/>
                  <a:pt x="1631850" y="731689"/>
                  <a:pt x="1707614" y="782198"/>
                </a:cubicBezTo>
                <a:lnTo>
                  <a:pt x="1740665" y="804232"/>
                </a:lnTo>
                <a:cubicBezTo>
                  <a:pt x="1747100" y="803517"/>
                  <a:pt x="1856623" y="795829"/>
                  <a:pt x="1883884" y="782198"/>
                </a:cubicBezTo>
                <a:cubicBezTo>
                  <a:pt x="1924531" y="761875"/>
                  <a:pt x="1991722" y="708577"/>
                  <a:pt x="2016087" y="672029"/>
                </a:cubicBezTo>
                <a:cubicBezTo>
                  <a:pt x="2030776" y="649995"/>
                  <a:pt x="2041429" y="624653"/>
                  <a:pt x="2060154" y="605928"/>
                </a:cubicBezTo>
                <a:cubicBezTo>
                  <a:pt x="2158748" y="507334"/>
                  <a:pt x="2090499" y="566940"/>
                  <a:pt x="2159306" y="517793"/>
                </a:cubicBezTo>
                <a:cubicBezTo>
                  <a:pt x="2166008" y="513006"/>
                  <a:pt x="2222679" y="468818"/>
                  <a:pt x="2236424" y="462709"/>
                </a:cubicBezTo>
                <a:cubicBezTo>
                  <a:pt x="2257648" y="453276"/>
                  <a:pt x="2281751" y="451062"/>
                  <a:pt x="2302525" y="440675"/>
                </a:cubicBezTo>
                <a:cubicBezTo>
                  <a:pt x="2360136" y="411870"/>
                  <a:pt x="2330660" y="422624"/>
                  <a:pt x="2390660" y="407625"/>
                </a:cubicBezTo>
                <a:cubicBezTo>
                  <a:pt x="2434728" y="411297"/>
                  <a:pt x="2479244" y="411371"/>
                  <a:pt x="2522863" y="418641"/>
                </a:cubicBezTo>
                <a:cubicBezTo>
                  <a:pt x="2545773" y="422459"/>
                  <a:pt x="2566930" y="433330"/>
                  <a:pt x="2588964" y="440675"/>
                </a:cubicBezTo>
                <a:cubicBezTo>
                  <a:pt x="2599981" y="444347"/>
                  <a:pt x="2612352" y="445250"/>
                  <a:pt x="2622014" y="451692"/>
                </a:cubicBezTo>
                <a:cubicBezTo>
                  <a:pt x="2651390" y="471276"/>
                  <a:pt x="2665280" y="477415"/>
                  <a:pt x="2688116" y="506776"/>
                </a:cubicBezTo>
                <a:cubicBezTo>
                  <a:pt x="2704374" y="527679"/>
                  <a:pt x="2723809" y="547756"/>
                  <a:pt x="2732183" y="572878"/>
                </a:cubicBezTo>
                <a:cubicBezTo>
                  <a:pt x="2747387" y="618489"/>
                  <a:pt x="2736758" y="596266"/>
                  <a:pt x="2765234" y="638979"/>
                </a:cubicBezTo>
                <a:lnTo>
                  <a:pt x="2787267" y="705080"/>
                </a:lnTo>
                <a:cubicBezTo>
                  <a:pt x="2790939" y="716097"/>
                  <a:pt x="2796006" y="726744"/>
                  <a:pt x="2798284" y="738131"/>
                </a:cubicBezTo>
                <a:cubicBezTo>
                  <a:pt x="2801956" y="756492"/>
                  <a:pt x="2804374" y="775150"/>
                  <a:pt x="2809301" y="793215"/>
                </a:cubicBezTo>
                <a:cubicBezTo>
                  <a:pt x="2815412" y="815622"/>
                  <a:pt x="2825702" y="836784"/>
                  <a:pt x="2831335" y="859316"/>
                </a:cubicBezTo>
                <a:cubicBezTo>
                  <a:pt x="2835745" y="876955"/>
                  <a:pt x="2856339" y="964121"/>
                  <a:pt x="2864385" y="969485"/>
                </a:cubicBezTo>
                <a:cubicBezTo>
                  <a:pt x="2886419" y="984174"/>
                  <a:pt x="2905365" y="1005178"/>
                  <a:pt x="2930487" y="1013552"/>
                </a:cubicBezTo>
                <a:lnTo>
                  <a:pt x="2996588" y="1035586"/>
                </a:lnTo>
                <a:cubicBezTo>
                  <a:pt x="3085599" y="1020751"/>
                  <a:pt x="3041497" y="1031633"/>
                  <a:pt x="3128790" y="1002535"/>
                </a:cubicBezTo>
                <a:cubicBezTo>
                  <a:pt x="3139807" y="998863"/>
                  <a:pt x="3152178" y="997960"/>
                  <a:pt x="3161841" y="991518"/>
                </a:cubicBezTo>
                <a:lnTo>
                  <a:pt x="3194891" y="969485"/>
                </a:lnTo>
                <a:cubicBezTo>
                  <a:pt x="3257321" y="875840"/>
                  <a:pt x="3154495" y="1020898"/>
                  <a:pt x="3283026" y="892367"/>
                </a:cubicBezTo>
                <a:cubicBezTo>
                  <a:pt x="3334802" y="840591"/>
                  <a:pt x="3303113" y="867959"/>
                  <a:pt x="3382178" y="815249"/>
                </a:cubicBezTo>
                <a:cubicBezTo>
                  <a:pt x="3393195" y="807904"/>
                  <a:pt x="3402668" y="797402"/>
                  <a:pt x="3415229" y="793215"/>
                </a:cubicBezTo>
                <a:cubicBezTo>
                  <a:pt x="3466043" y="776276"/>
                  <a:pt x="3436892" y="784475"/>
                  <a:pt x="3503364" y="771181"/>
                </a:cubicBezTo>
                <a:cubicBezTo>
                  <a:pt x="3742046" y="792880"/>
                  <a:pt x="3546966" y="768885"/>
                  <a:pt x="3668617" y="793215"/>
                </a:cubicBezTo>
                <a:cubicBezTo>
                  <a:pt x="3690521" y="797596"/>
                  <a:pt x="3713047" y="798814"/>
                  <a:pt x="3734718" y="804232"/>
                </a:cubicBezTo>
                <a:cubicBezTo>
                  <a:pt x="3757250" y="809865"/>
                  <a:pt x="3800819" y="826265"/>
                  <a:pt x="3800819" y="826265"/>
                </a:cubicBezTo>
                <a:cubicBezTo>
                  <a:pt x="3876282" y="901730"/>
                  <a:pt x="3840992" y="875083"/>
                  <a:pt x="3899971" y="914400"/>
                </a:cubicBezTo>
                <a:cubicBezTo>
                  <a:pt x="3963114" y="1009115"/>
                  <a:pt x="3887412" y="889282"/>
                  <a:pt x="3933022" y="980502"/>
                </a:cubicBezTo>
                <a:cubicBezTo>
                  <a:pt x="3938943" y="992345"/>
                  <a:pt x="3949134" y="1001709"/>
                  <a:pt x="3955055" y="1013552"/>
                </a:cubicBezTo>
                <a:cubicBezTo>
                  <a:pt x="3960248" y="1023939"/>
                  <a:pt x="3960432" y="1036451"/>
                  <a:pt x="3966072" y="1046603"/>
                </a:cubicBezTo>
                <a:cubicBezTo>
                  <a:pt x="3978933" y="1069752"/>
                  <a:pt x="4001766" y="1087582"/>
                  <a:pt x="4010140" y="1112704"/>
                </a:cubicBezTo>
                <a:cubicBezTo>
                  <a:pt x="4029531" y="1170876"/>
                  <a:pt x="4014716" y="1136094"/>
                  <a:pt x="4065224" y="1211856"/>
                </a:cubicBezTo>
                <a:cubicBezTo>
                  <a:pt x="4085324" y="1242005"/>
                  <a:pt x="4085520" y="1251479"/>
                  <a:pt x="4120308" y="1266940"/>
                </a:cubicBezTo>
                <a:cubicBezTo>
                  <a:pt x="4141532" y="1276373"/>
                  <a:pt x="4186410" y="1288974"/>
                  <a:pt x="4186410" y="1288974"/>
                </a:cubicBezTo>
                <a:cubicBezTo>
                  <a:pt x="4214831" y="1284914"/>
                  <a:pt x="4265812" y="1282323"/>
                  <a:pt x="4296578" y="1266940"/>
                </a:cubicBezTo>
                <a:cubicBezTo>
                  <a:pt x="4381995" y="1224231"/>
                  <a:pt x="4279615" y="1261576"/>
                  <a:pt x="4362679" y="1233890"/>
                </a:cubicBezTo>
                <a:cubicBezTo>
                  <a:pt x="4398786" y="1209819"/>
                  <a:pt x="4382489" y="1211856"/>
                  <a:pt x="4406747" y="1211856"/>
                </a:cubicBezTo>
              </a:path>
            </a:pathLst>
          </a:cu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838200" y="2286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810000" y="2362200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2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62800" y="2743200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3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77000" y="5715000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6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91200" y="4114800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5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00200" y="5181600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4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81</Words>
  <PresentationFormat>Экран (4:3)</PresentationFormat>
  <Paragraphs>32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«Уроки тётушки Совы»</vt:lpstr>
      <vt:lpstr>Узнай и назови линии</vt:lpstr>
      <vt:lpstr>Слайд 3</vt:lpstr>
      <vt:lpstr>Слайд 4</vt:lpstr>
      <vt:lpstr>Слайд 5</vt:lpstr>
      <vt:lpstr>Слайд 6</vt:lpstr>
      <vt:lpstr>Слайд 7</vt:lpstr>
      <vt:lpstr>Слайд 8</vt:lpstr>
      <vt:lpstr>Под каким номером линия лишняя?</vt:lpstr>
      <vt:lpstr>Проверка</vt:lpstr>
      <vt:lpstr>Какая  линия лишняя?</vt:lpstr>
      <vt:lpstr>Проверка</vt:lpstr>
      <vt:lpstr>Какая  линия лишняя?</vt:lpstr>
      <vt:lpstr>Проверка</vt:lpstr>
      <vt:lpstr>Какая  линия лишняя?</vt:lpstr>
      <vt:lpstr>Проверка</vt:lpstr>
      <vt:lpstr>Какая геометрическая фигура лишняя?</vt:lpstr>
      <vt:lpstr>Какая геометрическая фигура лишняя?</vt:lpstr>
      <vt:lpstr>Слайд 19</vt:lpstr>
      <vt:lpstr>Слайд 20</vt:lpstr>
      <vt:lpstr>До новых встреч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48</cp:revision>
  <dcterms:modified xsi:type="dcterms:W3CDTF">2014-11-30T14:21:53Z</dcterms:modified>
</cp:coreProperties>
</file>