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262" r:id="rId3"/>
    <p:sldId id="261" r:id="rId4"/>
    <p:sldId id="266" r:id="rId5"/>
    <p:sldId id="267" r:id="rId6"/>
    <p:sldId id="268" r:id="rId7"/>
    <p:sldId id="269" r:id="rId8"/>
    <p:sldId id="270" r:id="rId9"/>
    <p:sldId id="271" r:id="rId10"/>
    <p:sldId id="274" r:id="rId11"/>
    <p:sldId id="273" r:id="rId12"/>
    <p:sldId id="26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737"/>
    <a:srgbClr val="B12748"/>
    <a:srgbClr val="EC7734"/>
    <a:srgbClr val="F9B50B"/>
    <a:srgbClr val="EE9716"/>
    <a:srgbClr val="E87706"/>
    <a:srgbClr val="990099"/>
    <a:srgbClr val="245C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90887" autoAdjust="0"/>
  </p:normalViewPr>
  <p:slideViewPr>
    <p:cSldViewPr>
      <p:cViewPr varScale="1">
        <p:scale>
          <a:sx n="19" d="100"/>
          <a:sy n="19" d="100"/>
        </p:scale>
        <p:origin x="-2232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r>
              <a:rPr lang="ru-RU"/>
              <a:t>04.01.2010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fld id="{FA3F1CA7-112C-4973-BD79-4F588F728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r>
              <a:rPr lang="ru-RU"/>
              <a:t>04.01.2010</a:t>
            </a: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fld id="{B8D789BB-27E8-4AAD-BF06-400DAA8010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3936" cy="4320"/>
            </a:xfrm>
            <a:prstGeom prst="rect">
              <a:avLst/>
            </a:prstGeom>
            <a:gradFill rotWithShape="0">
              <a:gsLst>
                <a:gs pos="0">
                  <a:srgbClr val="045DB9"/>
                </a:gs>
                <a:gs pos="100000">
                  <a:srgbClr val="6DB5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6" name="Rectangle 22"/>
            <p:cNvSpPr>
              <a:spLocks noChangeArrowheads="1"/>
            </p:cNvSpPr>
            <p:nvPr/>
          </p:nvSpPr>
          <p:spPr bwMode="auto">
            <a:xfrm>
              <a:off x="0" y="0"/>
              <a:ext cx="912" cy="4320"/>
            </a:xfrm>
            <a:prstGeom prst="rect">
              <a:avLst/>
            </a:prstGeom>
            <a:gradFill rotWithShape="0">
              <a:gsLst>
                <a:gs pos="0">
                  <a:srgbClr val="FFB125"/>
                </a:gs>
                <a:gs pos="100000">
                  <a:srgbClr val="ED7737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7" name="Rectangle 23"/>
            <p:cNvSpPr>
              <a:spLocks noChangeArrowheads="1"/>
            </p:cNvSpPr>
            <p:nvPr/>
          </p:nvSpPr>
          <p:spPr bwMode="auto">
            <a:xfrm>
              <a:off x="3936" y="0"/>
              <a:ext cx="1824" cy="4320"/>
            </a:xfrm>
            <a:prstGeom prst="rect">
              <a:avLst/>
            </a:prstGeom>
            <a:gradFill rotWithShape="0">
              <a:gsLst>
                <a:gs pos="0">
                  <a:srgbClr val="6DB5FF"/>
                </a:gs>
                <a:gs pos="100000">
                  <a:srgbClr val="045DB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8" name="Rectangle 24"/>
            <p:cNvSpPr>
              <a:spLocks noChangeArrowheads="1"/>
            </p:cNvSpPr>
            <p:nvPr/>
          </p:nvSpPr>
          <p:spPr bwMode="auto">
            <a:xfrm>
              <a:off x="4944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rgbClr val="FFB125"/>
                </a:gs>
                <a:gs pos="100000">
                  <a:srgbClr val="ED7737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9" name="Rectangle 25"/>
            <p:cNvSpPr>
              <a:spLocks noChangeArrowheads="1"/>
            </p:cNvSpPr>
            <p:nvPr/>
          </p:nvSpPr>
          <p:spPr bwMode="auto">
            <a:xfrm>
              <a:off x="1056" y="0"/>
              <a:ext cx="816" cy="4320"/>
            </a:xfrm>
            <a:prstGeom prst="rect">
              <a:avLst/>
            </a:prstGeom>
            <a:gradFill rotWithShape="0">
              <a:gsLst>
                <a:gs pos="0">
                  <a:srgbClr val="ED7737"/>
                </a:gs>
                <a:gs pos="100000">
                  <a:srgbClr val="FFB125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0" name="Line 26"/>
            <p:cNvSpPr>
              <a:spLocks noChangeShapeType="1"/>
            </p:cNvSpPr>
            <p:nvPr/>
          </p:nvSpPr>
          <p:spPr bwMode="auto">
            <a:xfrm>
              <a:off x="288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1" name="Line 27"/>
            <p:cNvSpPr>
              <a:spLocks noChangeShapeType="1"/>
            </p:cNvSpPr>
            <p:nvPr/>
          </p:nvSpPr>
          <p:spPr bwMode="auto">
            <a:xfrm>
              <a:off x="336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2" name="Line 28"/>
            <p:cNvSpPr>
              <a:spLocks noChangeShapeType="1"/>
            </p:cNvSpPr>
            <p:nvPr/>
          </p:nvSpPr>
          <p:spPr bwMode="auto">
            <a:xfrm>
              <a:off x="3456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>
              <a:off x="3552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4" name="Line 30"/>
            <p:cNvSpPr>
              <a:spLocks noChangeShapeType="1"/>
            </p:cNvSpPr>
            <p:nvPr/>
          </p:nvSpPr>
          <p:spPr bwMode="auto">
            <a:xfrm>
              <a:off x="5616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>
              <a:off x="5664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6" name="Rectangle 32"/>
            <p:cNvSpPr>
              <a:spLocks noChangeArrowheads="1"/>
            </p:cNvSpPr>
            <p:nvPr/>
          </p:nvSpPr>
          <p:spPr bwMode="auto">
            <a:xfrm>
              <a:off x="5376" y="3888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7" name="Rectangle 33"/>
            <p:cNvSpPr>
              <a:spLocks noChangeArrowheads="1"/>
            </p:cNvSpPr>
            <p:nvPr/>
          </p:nvSpPr>
          <p:spPr bwMode="auto">
            <a:xfrm>
              <a:off x="5520" y="3888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8" name="Rectangle 34"/>
            <p:cNvSpPr>
              <a:spLocks noChangeArrowheads="1"/>
            </p:cNvSpPr>
            <p:nvPr/>
          </p:nvSpPr>
          <p:spPr bwMode="auto">
            <a:xfrm>
              <a:off x="5520" y="374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9" name="Rectangle 35"/>
            <p:cNvSpPr>
              <a:spLocks noChangeArrowheads="1"/>
            </p:cNvSpPr>
            <p:nvPr/>
          </p:nvSpPr>
          <p:spPr bwMode="auto">
            <a:xfrm>
              <a:off x="384" y="1584"/>
              <a:ext cx="3072" cy="33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20" name="Rectangle 36"/>
            <p:cNvSpPr>
              <a:spLocks noChangeArrowheads="1"/>
            </p:cNvSpPr>
            <p:nvPr/>
          </p:nvSpPr>
          <p:spPr bwMode="auto">
            <a:xfrm>
              <a:off x="384" y="2112"/>
              <a:ext cx="4656" cy="240"/>
            </a:xfrm>
            <a:prstGeom prst="rect">
              <a:avLst/>
            </a:prstGeom>
            <a:solidFill>
              <a:srgbClr val="245CA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21" name="Line 37"/>
            <p:cNvSpPr>
              <a:spLocks noChangeShapeType="1"/>
            </p:cNvSpPr>
            <p:nvPr/>
          </p:nvSpPr>
          <p:spPr bwMode="auto">
            <a:xfrm>
              <a:off x="384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>
              <a:off x="5040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</p:grpSp>
      <p:sp>
        <p:nvSpPr>
          <p:cNvPr id="8207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4800600" cy="533400"/>
          </a:xfrm>
        </p:spPr>
        <p:txBody>
          <a:bodyPr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352800"/>
            <a:ext cx="7315200" cy="381000"/>
          </a:xfrm>
        </p:spPr>
        <p:txBody>
          <a:bodyPr anchor="ctr"/>
          <a:lstStyle>
            <a:lvl1pPr marL="0" indent="0">
              <a:buFont typeface="Webdings" charset="2"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24700" y="76200"/>
            <a:ext cx="1866900" cy="6324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76200"/>
            <a:ext cx="5448300" cy="6324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76200"/>
            <a:ext cx="7467600" cy="762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1524000" y="1066800"/>
            <a:ext cx="7467600" cy="5334000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76200"/>
            <a:ext cx="7467600" cy="762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524000" y="1066800"/>
            <a:ext cx="3657600" cy="5334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4000" y="1066800"/>
            <a:ext cx="3657600" cy="5334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0" y="1066800"/>
            <a:ext cx="36576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4000" y="1066800"/>
            <a:ext cx="36576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1371600" y="914400"/>
            <a:ext cx="7772400" cy="5638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ru-RU">
              <a:latin typeface="Times" charset="0"/>
            </a:endParaRPr>
          </a:p>
        </p:txBody>
      </p:sp>
      <p:grpSp>
        <p:nvGrpSpPr>
          <p:cNvPr id="2051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 userDrawn="1"/>
          </p:nvSpPr>
          <p:spPr bwMode="auto">
            <a:xfrm>
              <a:off x="864" y="4128"/>
              <a:ext cx="4896" cy="192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 userDrawn="1"/>
          </p:nvSpPr>
          <p:spPr bwMode="auto">
            <a:xfrm>
              <a:off x="0" y="0"/>
              <a:ext cx="864" cy="576"/>
            </a:xfrm>
            <a:prstGeom prst="rect">
              <a:avLst/>
            </a:prstGeom>
            <a:gradFill rotWithShape="0">
              <a:gsLst>
                <a:gs pos="0">
                  <a:srgbClr val="83AFDC"/>
                </a:gs>
                <a:gs pos="100000">
                  <a:srgbClr val="8BB6E3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576"/>
              <a:ext cx="864" cy="3744"/>
            </a:xfrm>
            <a:prstGeom prst="rect">
              <a:avLst/>
            </a:prstGeom>
            <a:gradFill rotWithShape="0">
              <a:gsLst>
                <a:gs pos="0">
                  <a:srgbClr val="166CC7"/>
                </a:gs>
                <a:gs pos="100000">
                  <a:srgbClr val="6CB4F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816" y="0"/>
              <a:ext cx="4944" cy="576"/>
            </a:xfrm>
            <a:prstGeom prst="rect">
              <a:avLst/>
            </a:prstGeom>
            <a:gradFill rotWithShape="0">
              <a:gsLst>
                <a:gs pos="0">
                  <a:srgbClr val="065EB8"/>
                </a:gs>
                <a:gs pos="100000">
                  <a:srgbClr val="166BC5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 userDrawn="1"/>
          </p:nvSpPr>
          <p:spPr bwMode="auto">
            <a:xfrm>
              <a:off x="96" y="4128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 userDrawn="1"/>
          </p:nvSpPr>
          <p:spPr bwMode="auto">
            <a:xfrm>
              <a:off x="96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 userDrawn="1"/>
          </p:nvSpPr>
          <p:spPr bwMode="auto">
            <a:xfrm>
              <a:off x="240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040" name="Line 16"/>
            <p:cNvSpPr>
              <a:spLocks noChangeShapeType="1"/>
            </p:cNvSpPr>
            <p:nvPr userDrawn="1"/>
          </p:nvSpPr>
          <p:spPr bwMode="auto">
            <a:xfrm>
              <a:off x="864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041" name="Line 17"/>
            <p:cNvSpPr>
              <a:spLocks noChangeShapeType="1"/>
            </p:cNvSpPr>
            <p:nvPr userDrawn="1"/>
          </p:nvSpPr>
          <p:spPr bwMode="auto">
            <a:xfrm>
              <a:off x="816" y="0"/>
              <a:ext cx="0" cy="432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042" name="Line 18"/>
            <p:cNvSpPr>
              <a:spLocks noChangeShapeType="1"/>
            </p:cNvSpPr>
            <p:nvPr userDrawn="1"/>
          </p:nvSpPr>
          <p:spPr bwMode="auto">
            <a:xfrm rot="5400000">
              <a:off x="2880" y="-2304"/>
              <a:ext cx="0" cy="576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 userDrawn="1"/>
          </p:nvSpPr>
          <p:spPr bwMode="auto">
            <a:xfrm rot="5400000">
              <a:off x="2928" y="1296"/>
              <a:ext cx="0" cy="5664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ru-RU">
                <a:latin typeface="Times" charset="0"/>
              </a:endParaRPr>
            </a:p>
          </p:txBody>
        </p:sp>
      </p:grp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46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066800"/>
            <a:ext cx="7467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/>
        </p:nvSpPr>
        <p:spPr bwMode="gray">
          <a:xfrm>
            <a:off x="8382000" y="6629400"/>
            <a:ext cx="523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ru-RU" sz="900">
                <a:solidFill>
                  <a:srgbClr val="FFFFFF"/>
                </a:solidFill>
                <a:latin typeface="Arial" charset="0"/>
              </a:rPr>
              <a:t>Стр. </a:t>
            </a:r>
            <a:fld id="{123F2E65-48DA-4955-9A91-12F962D8946F}" type="slidenum">
              <a:rPr lang="en-US" sz="900">
                <a:solidFill>
                  <a:srgbClr val="FFFFFF"/>
                </a:solidFill>
                <a:latin typeface="Arial" charset="0"/>
              </a:rPr>
              <a:pPr algn="r" eaLnBrk="0" hangingPunct="0">
                <a:defRPr/>
              </a:pPr>
              <a:t>‹#›</a:t>
            </a:fld>
            <a:endParaRPr lang="en-US" sz="9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46" name="Rectangle 22"/>
          <p:cNvSpPr>
            <a:spLocks noGrp="1" noChangeArrowheads="1"/>
          </p:cNvSpPr>
          <p:nvPr/>
        </p:nvSpPr>
        <p:spPr bwMode="gray">
          <a:xfrm>
            <a:off x="1635125" y="6629400"/>
            <a:ext cx="11080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eaLnBrk="0" hangingPunct="0">
              <a:defRPr/>
            </a:pPr>
            <a:r>
              <a:rPr lang="ru-RU" sz="900">
                <a:solidFill>
                  <a:srgbClr val="FFFFFF"/>
                </a:solidFill>
                <a:latin typeface="Arial" charset="0"/>
              </a:rPr>
              <a:t>20.01.2006</a:t>
            </a:r>
          </a:p>
        </p:txBody>
      </p:sp>
      <p:sp>
        <p:nvSpPr>
          <p:cNvPr id="1047" name="Rectangle 23"/>
          <p:cNvSpPr>
            <a:spLocks noGrp="1" noChangeArrowheads="1"/>
          </p:cNvSpPr>
          <p:nvPr/>
        </p:nvSpPr>
        <p:spPr bwMode="gray">
          <a:xfrm>
            <a:off x="2819400" y="6629400"/>
            <a:ext cx="48768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0" hangingPunct="0">
              <a:defRPr/>
            </a:pPr>
            <a:r>
              <a:rPr lang="ru-RU" sz="900">
                <a:solidFill>
                  <a:srgbClr val="FFFFFF"/>
                </a:solidFill>
                <a:latin typeface="Arial" charset="0"/>
              </a:rPr>
              <a:t>Презентация</a:t>
            </a:r>
            <a:endParaRPr lang="en-US" sz="900">
              <a:solidFill>
                <a:srgbClr val="FFFFFF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18" charset="2"/>
        <a:buChar char="4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18" charset="2"/>
        <a:buChar char="&lt;"/>
        <a:defRPr sz="2000">
          <a:solidFill>
            <a:schemeClr val="tx1"/>
          </a:solidFill>
          <a:latin typeface="+mn-lt"/>
        </a:defRPr>
      </a:lvl2pPr>
      <a:lvl3pPr marL="1203325" indent="-2889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18" charset="2"/>
        <a:buChar char="="/>
        <a:defRPr sz="2400">
          <a:solidFill>
            <a:schemeClr val="tx1"/>
          </a:solidFill>
          <a:latin typeface="+mn-lt"/>
        </a:defRPr>
      </a:lvl3pPr>
      <a:lvl4pPr marL="1603375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oleObject" Target="../embeddings/_____Microsoft_Office_Excel_97-20031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625051" y="2500306"/>
            <a:ext cx="7893899" cy="1285884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50800">
            <a:bevelT prst="convex"/>
          </a:sp3d>
        </p:spPr>
        <p:txBody>
          <a:bodyPr/>
          <a:lstStyle/>
          <a:p>
            <a:pPr eaLnBrk="0" hangingPunct="0">
              <a:defRPr/>
            </a:pPr>
            <a:endParaRPr lang="ru-RU">
              <a:latin typeface="Times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38" y="2643188"/>
            <a:ext cx="7786687" cy="928687"/>
          </a:xfrm>
        </p:spPr>
        <p:txBody>
          <a:bodyPr/>
          <a:lstStyle/>
          <a:p>
            <a:pPr algn="ctr" eaLnBrk="1" hangingPunct="1">
              <a:buFont typeface="Webdings" pitchFamily="18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Развитие эстетического восприятия с помощью нетрадиционных технологий.</a:t>
            </a:r>
          </a:p>
        </p:txBody>
      </p:sp>
      <p:sp>
        <p:nvSpPr>
          <p:cNvPr id="4102" name="TextBox 6"/>
          <p:cNvSpPr txBox="1">
            <a:spLocks noChangeArrowheads="1"/>
          </p:cNvSpPr>
          <p:nvPr/>
        </p:nvSpPr>
        <p:spPr bwMode="auto">
          <a:xfrm>
            <a:off x="3000375" y="6000750"/>
            <a:ext cx="3143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/>
              <a:t>Санкт-Петербург</a:t>
            </a:r>
          </a:p>
          <a:p>
            <a:pPr algn="ctr" eaLnBrk="0" hangingPunct="0"/>
            <a:r>
              <a:rPr lang="ru-RU" sz="1800"/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32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864" cy="576"/>
            </a:xfrm>
            <a:prstGeom prst="rect">
              <a:avLst/>
            </a:prstGeom>
            <a:gradFill rotWithShape="0">
              <a:gsLst>
                <a:gs pos="0">
                  <a:srgbClr val="F6BB9B"/>
                </a:gs>
                <a:gs pos="100000">
                  <a:srgbClr val="F8BF9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3322" name="Rectangle 6"/>
            <p:cNvSpPr>
              <a:spLocks noChangeArrowheads="1"/>
            </p:cNvSpPr>
            <p:nvPr/>
          </p:nvSpPr>
          <p:spPr bwMode="auto">
            <a:xfrm>
              <a:off x="0" y="576"/>
              <a:ext cx="864" cy="3744"/>
            </a:xfrm>
            <a:prstGeom prst="rect">
              <a:avLst/>
            </a:prstGeom>
            <a:gradFill rotWithShape="0">
              <a:gsLst>
                <a:gs pos="0">
                  <a:srgbClr val="F07F32"/>
                </a:gs>
                <a:gs pos="100000">
                  <a:srgbClr val="FEB126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3323" name="Rectangle 7"/>
            <p:cNvSpPr>
              <a:spLocks noChangeArrowheads="1"/>
            </p:cNvSpPr>
            <p:nvPr/>
          </p:nvSpPr>
          <p:spPr bwMode="auto">
            <a:xfrm>
              <a:off x="816" y="0"/>
              <a:ext cx="4944" cy="576"/>
            </a:xfrm>
            <a:prstGeom prst="rect">
              <a:avLst/>
            </a:prstGeom>
            <a:gradFill rotWithShape="0">
              <a:gsLst>
                <a:gs pos="0">
                  <a:srgbClr val="EC7734"/>
                </a:gs>
                <a:gs pos="100000">
                  <a:srgbClr val="EE7E34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3324" name="Rectangle 8"/>
            <p:cNvSpPr>
              <a:spLocks noChangeArrowheads="1"/>
            </p:cNvSpPr>
            <p:nvPr/>
          </p:nvSpPr>
          <p:spPr bwMode="auto">
            <a:xfrm>
              <a:off x="864" y="576"/>
              <a:ext cx="4896" cy="3552"/>
            </a:xfrm>
            <a:prstGeom prst="rect">
              <a:avLst/>
            </a:prstGeom>
            <a:gradFill rotWithShape="0">
              <a:gsLst>
                <a:gs pos="0">
                  <a:srgbClr val="F6BE99"/>
                </a:gs>
                <a:gs pos="100000">
                  <a:srgbClr val="FFD79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3325" name="Rectangle 9"/>
            <p:cNvSpPr>
              <a:spLocks noChangeArrowheads="1"/>
            </p:cNvSpPr>
            <p:nvPr/>
          </p:nvSpPr>
          <p:spPr bwMode="auto">
            <a:xfrm>
              <a:off x="96" y="4128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3326" name="Rectangle 10"/>
            <p:cNvSpPr>
              <a:spLocks noChangeArrowheads="1"/>
            </p:cNvSpPr>
            <p:nvPr/>
          </p:nvSpPr>
          <p:spPr bwMode="auto">
            <a:xfrm>
              <a:off x="96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3327" name="Rectangle 11"/>
            <p:cNvSpPr>
              <a:spLocks noChangeArrowheads="1"/>
            </p:cNvSpPr>
            <p:nvPr/>
          </p:nvSpPr>
          <p:spPr bwMode="auto">
            <a:xfrm>
              <a:off x="240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3328" name="Line 12"/>
            <p:cNvSpPr>
              <a:spLocks noChangeShapeType="1"/>
            </p:cNvSpPr>
            <p:nvPr/>
          </p:nvSpPr>
          <p:spPr bwMode="auto">
            <a:xfrm>
              <a:off x="864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9" name="Line 13"/>
            <p:cNvSpPr>
              <a:spLocks noChangeShapeType="1"/>
            </p:cNvSpPr>
            <p:nvPr/>
          </p:nvSpPr>
          <p:spPr bwMode="auto">
            <a:xfrm>
              <a:off x="816" y="0"/>
              <a:ext cx="0" cy="432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0" name="Line 14"/>
            <p:cNvSpPr>
              <a:spLocks noChangeShapeType="1"/>
            </p:cNvSpPr>
            <p:nvPr/>
          </p:nvSpPr>
          <p:spPr bwMode="auto">
            <a:xfrm rot="5400000">
              <a:off x="2880" y="-2304"/>
              <a:ext cx="0" cy="576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1" name="Line 15"/>
            <p:cNvSpPr>
              <a:spLocks noChangeShapeType="1"/>
            </p:cNvSpPr>
            <p:nvPr/>
          </p:nvSpPr>
          <p:spPr bwMode="auto">
            <a:xfrm rot="5400000">
              <a:off x="2928" y="1296"/>
              <a:ext cx="0" cy="5664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Детские работы. Графика.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Рисунок 16" descr="(47)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0" y="928670"/>
            <a:ext cx="1285852" cy="5357850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3317" name="Рисунок 21" descr="P1010001 .jpg"/>
          <p:cNvPicPr>
            <a:picLocks noChangeAspect="1"/>
          </p:cNvPicPr>
          <p:nvPr/>
        </p:nvPicPr>
        <p:blipFill>
          <a:blip r:embed="rId3" cstate="email">
            <a:lum bright="10000" contrast="20000"/>
          </a:blip>
          <a:srcRect/>
          <a:stretch>
            <a:fillRect/>
          </a:stretch>
        </p:blipFill>
        <p:spPr bwMode="auto">
          <a:xfrm>
            <a:off x="4429125" y="1176338"/>
            <a:ext cx="3360738" cy="2519362"/>
          </a:xfrm>
          <a:prstGeom prst="rect">
            <a:avLst/>
          </a:prstGeom>
          <a:noFill/>
          <a:ln w="28575">
            <a:solidFill>
              <a:srgbClr val="ED7737"/>
            </a:solidFill>
            <a:miter lim="800000"/>
            <a:headEnd/>
            <a:tailEnd/>
          </a:ln>
        </p:spPr>
      </p:pic>
      <p:pic>
        <p:nvPicPr>
          <p:cNvPr id="13318" name="Рисунок 22" descr="P1010004 .jpg"/>
          <p:cNvPicPr>
            <a:picLocks noChangeAspect="1"/>
          </p:cNvPicPr>
          <p:nvPr/>
        </p:nvPicPr>
        <p:blipFill>
          <a:blip r:embed="rId4" cstate="email">
            <a:lum contrast="10000"/>
          </a:blip>
          <a:srcRect/>
          <a:stretch>
            <a:fillRect/>
          </a:stretch>
        </p:blipFill>
        <p:spPr bwMode="auto">
          <a:xfrm>
            <a:off x="5500688" y="3890963"/>
            <a:ext cx="3263900" cy="2447925"/>
          </a:xfrm>
          <a:prstGeom prst="rect">
            <a:avLst/>
          </a:prstGeom>
          <a:noFill/>
          <a:ln w="28575">
            <a:solidFill>
              <a:srgbClr val="ED7737"/>
            </a:solidFill>
            <a:miter lim="800000"/>
            <a:headEnd/>
            <a:tailEnd/>
          </a:ln>
        </p:spPr>
      </p:pic>
      <p:pic>
        <p:nvPicPr>
          <p:cNvPr id="13319" name="Рисунок 23" descr="x_059a00a6.jpg"/>
          <p:cNvPicPr>
            <a:picLocks noChangeAspect="1"/>
          </p:cNvPicPr>
          <p:nvPr/>
        </p:nvPicPr>
        <p:blipFill>
          <a:blip r:embed="rId5" cstate="email">
            <a:lum bright="10000" contrast="20000"/>
            <a:grayscl/>
          </a:blip>
          <a:srcRect/>
          <a:stretch>
            <a:fillRect/>
          </a:stretch>
        </p:blipFill>
        <p:spPr bwMode="auto">
          <a:xfrm>
            <a:off x="1931988" y="3890963"/>
            <a:ext cx="3354387" cy="2466975"/>
          </a:xfrm>
          <a:prstGeom prst="rect">
            <a:avLst/>
          </a:prstGeom>
          <a:noFill/>
          <a:ln w="28575">
            <a:solidFill>
              <a:srgbClr val="ED7737"/>
            </a:solidFill>
            <a:miter lim="800000"/>
            <a:headEnd/>
            <a:tailEnd/>
          </a:ln>
        </p:spPr>
      </p:pic>
      <p:pic>
        <p:nvPicPr>
          <p:cNvPr id="13320" name="Рисунок 24" descr="x_e4f9267e.jpg"/>
          <p:cNvPicPr>
            <a:picLocks noChangeAspect="1"/>
          </p:cNvPicPr>
          <p:nvPr/>
        </p:nvPicPr>
        <p:blipFill>
          <a:blip r:embed="rId6" cstate="email">
            <a:lum contrast="20000"/>
          </a:blip>
          <a:srcRect/>
          <a:stretch>
            <a:fillRect/>
          </a:stretch>
        </p:blipFill>
        <p:spPr bwMode="auto">
          <a:xfrm>
            <a:off x="1571625" y="1176338"/>
            <a:ext cx="2643188" cy="2490787"/>
          </a:xfrm>
          <a:prstGeom prst="rect">
            <a:avLst/>
          </a:prstGeom>
          <a:noFill/>
          <a:ln w="28575">
            <a:solidFill>
              <a:srgbClr val="ED7737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344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864" cy="576"/>
            </a:xfrm>
            <a:prstGeom prst="rect">
              <a:avLst/>
            </a:prstGeom>
            <a:gradFill rotWithShape="0">
              <a:gsLst>
                <a:gs pos="0">
                  <a:srgbClr val="83AFDC"/>
                </a:gs>
                <a:gs pos="100000">
                  <a:srgbClr val="8BB6E3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4345" name="Rectangle 19"/>
            <p:cNvSpPr>
              <a:spLocks noChangeArrowheads="1"/>
            </p:cNvSpPr>
            <p:nvPr/>
          </p:nvSpPr>
          <p:spPr bwMode="auto">
            <a:xfrm>
              <a:off x="0" y="576"/>
              <a:ext cx="864" cy="3744"/>
            </a:xfrm>
            <a:prstGeom prst="rect">
              <a:avLst/>
            </a:prstGeom>
            <a:gradFill rotWithShape="0">
              <a:gsLst>
                <a:gs pos="0">
                  <a:srgbClr val="166CC7"/>
                </a:gs>
                <a:gs pos="100000">
                  <a:srgbClr val="6CB4F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4346" name="Rectangle 20"/>
            <p:cNvSpPr>
              <a:spLocks noChangeArrowheads="1"/>
            </p:cNvSpPr>
            <p:nvPr/>
          </p:nvSpPr>
          <p:spPr bwMode="auto">
            <a:xfrm>
              <a:off x="816" y="0"/>
              <a:ext cx="4944" cy="576"/>
            </a:xfrm>
            <a:prstGeom prst="rect">
              <a:avLst/>
            </a:prstGeom>
            <a:gradFill rotWithShape="0">
              <a:gsLst>
                <a:gs pos="0">
                  <a:srgbClr val="065EB8"/>
                </a:gs>
                <a:gs pos="100000">
                  <a:srgbClr val="166BC5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4347" name="Rectangle 21"/>
            <p:cNvSpPr>
              <a:spLocks noChangeArrowheads="1"/>
            </p:cNvSpPr>
            <p:nvPr/>
          </p:nvSpPr>
          <p:spPr bwMode="auto">
            <a:xfrm>
              <a:off x="864" y="576"/>
              <a:ext cx="4896" cy="3552"/>
            </a:xfrm>
            <a:prstGeom prst="rect">
              <a:avLst/>
            </a:prstGeom>
            <a:gradFill rotWithShape="0">
              <a:gsLst>
                <a:gs pos="0">
                  <a:srgbClr val="8BB6E1"/>
                </a:gs>
                <a:gs pos="100000">
                  <a:srgbClr val="B5D8F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4348" name="Rectangle 22"/>
            <p:cNvSpPr>
              <a:spLocks noChangeArrowheads="1"/>
            </p:cNvSpPr>
            <p:nvPr/>
          </p:nvSpPr>
          <p:spPr bwMode="auto">
            <a:xfrm>
              <a:off x="96" y="4128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4349" name="Rectangle 23"/>
            <p:cNvSpPr>
              <a:spLocks noChangeArrowheads="1"/>
            </p:cNvSpPr>
            <p:nvPr/>
          </p:nvSpPr>
          <p:spPr bwMode="auto">
            <a:xfrm>
              <a:off x="96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4350" name="Rectangle 24"/>
            <p:cNvSpPr>
              <a:spLocks noChangeArrowheads="1"/>
            </p:cNvSpPr>
            <p:nvPr/>
          </p:nvSpPr>
          <p:spPr bwMode="auto">
            <a:xfrm>
              <a:off x="240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4351" name="Line 25"/>
            <p:cNvSpPr>
              <a:spLocks noChangeShapeType="1"/>
            </p:cNvSpPr>
            <p:nvPr/>
          </p:nvSpPr>
          <p:spPr bwMode="auto">
            <a:xfrm>
              <a:off x="864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2" name="Line 26"/>
            <p:cNvSpPr>
              <a:spLocks noChangeShapeType="1"/>
            </p:cNvSpPr>
            <p:nvPr/>
          </p:nvSpPr>
          <p:spPr bwMode="auto">
            <a:xfrm>
              <a:off x="816" y="0"/>
              <a:ext cx="0" cy="432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3" name="Line 27"/>
            <p:cNvSpPr>
              <a:spLocks noChangeShapeType="1"/>
            </p:cNvSpPr>
            <p:nvPr/>
          </p:nvSpPr>
          <p:spPr bwMode="auto">
            <a:xfrm rot="5400000">
              <a:off x="2880" y="-2304"/>
              <a:ext cx="0" cy="576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4" name="Line 28"/>
            <p:cNvSpPr>
              <a:spLocks noChangeShapeType="1"/>
            </p:cNvSpPr>
            <p:nvPr/>
          </p:nvSpPr>
          <p:spPr bwMode="auto">
            <a:xfrm rot="5400000">
              <a:off x="2928" y="1296"/>
              <a:ext cx="0" cy="5664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302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Коллективные работы.</a:t>
            </a:r>
          </a:p>
        </p:txBody>
      </p:sp>
      <p:pic>
        <p:nvPicPr>
          <p:cNvPr id="18" name="Рисунок 17" descr="(50)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6200000">
            <a:off x="-2035998" y="2964671"/>
            <a:ext cx="5357851" cy="1285850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4341" name="Рисунок 21" descr="P1010023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-953701">
            <a:off x="1870075" y="3068638"/>
            <a:ext cx="3000375" cy="298926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4342" name="Рисунок 19" descr="P1010025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461140">
            <a:off x="5116513" y="3494088"/>
            <a:ext cx="3286125" cy="27590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4343" name="Рисунок 20" descr="P1230027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17900" y="1071563"/>
            <a:ext cx="3143250" cy="273843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Диагностика.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26" name="Object 102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524000" y="1066800"/>
          <a:ext cx="7467600" cy="5334000"/>
        </p:xfrm>
        <a:graphic>
          <a:graphicData uri="http://schemas.openxmlformats.org/presentationml/2006/ole">
            <p:oleObj spid="_x0000_s1026" r:id="rId4" imgW="7468247" imgH="5334462" progId="Excel.Sheet.8">
              <p:embed/>
            </p:oleObj>
          </a:graphicData>
        </a:graphic>
      </p:graphicFrame>
      <p:pic>
        <p:nvPicPr>
          <p:cNvPr id="5" name="Рисунок 4" descr="(50)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 rot="16200000">
            <a:off x="-2035998" y="2964671"/>
            <a:ext cx="5357851" cy="128585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9" name="Прямоугольник 8"/>
          <p:cNvSpPr/>
          <p:nvPr/>
        </p:nvSpPr>
        <p:spPr bwMode="auto">
          <a:xfrm>
            <a:off x="1428750" y="6572250"/>
            <a:ext cx="7715250" cy="285750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ru-RU" dirty="0">
              <a:latin typeface="Time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128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864" cy="576"/>
            </a:xfrm>
            <a:prstGeom prst="rect">
              <a:avLst/>
            </a:prstGeom>
            <a:gradFill rotWithShape="0">
              <a:gsLst>
                <a:gs pos="0">
                  <a:srgbClr val="83AFDC"/>
                </a:gs>
                <a:gs pos="100000">
                  <a:srgbClr val="8BB6E3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5129" name="Rectangle 19"/>
            <p:cNvSpPr>
              <a:spLocks noChangeArrowheads="1"/>
            </p:cNvSpPr>
            <p:nvPr/>
          </p:nvSpPr>
          <p:spPr bwMode="auto">
            <a:xfrm>
              <a:off x="0" y="576"/>
              <a:ext cx="864" cy="3744"/>
            </a:xfrm>
            <a:prstGeom prst="rect">
              <a:avLst/>
            </a:prstGeom>
            <a:gradFill rotWithShape="0">
              <a:gsLst>
                <a:gs pos="0">
                  <a:srgbClr val="166CC7"/>
                </a:gs>
                <a:gs pos="100000">
                  <a:srgbClr val="6CB4F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5130" name="Rectangle 20"/>
            <p:cNvSpPr>
              <a:spLocks noChangeArrowheads="1"/>
            </p:cNvSpPr>
            <p:nvPr/>
          </p:nvSpPr>
          <p:spPr bwMode="auto">
            <a:xfrm>
              <a:off x="816" y="0"/>
              <a:ext cx="4944" cy="576"/>
            </a:xfrm>
            <a:prstGeom prst="rect">
              <a:avLst/>
            </a:prstGeom>
            <a:gradFill rotWithShape="0">
              <a:gsLst>
                <a:gs pos="0">
                  <a:srgbClr val="065EB8"/>
                </a:gs>
                <a:gs pos="100000">
                  <a:srgbClr val="166BC5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5131" name="Rectangle 21"/>
            <p:cNvSpPr>
              <a:spLocks noChangeArrowheads="1"/>
            </p:cNvSpPr>
            <p:nvPr/>
          </p:nvSpPr>
          <p:spPr bwMode="auto">
            <a:xfrm>
              <a:off x="864" y="576"/>
              <a:ext cx="4896" cy="3552"/>
            </a:xfrm>
            <a:prstGeom prst="rect">
              <a:avLst/>
            </a:prstGeom>
            <a:gradFill rotWithShape="0">
              <a:gsLst>
                <a:gs pos="0">
                  <a:srgbClr val="8BB6E1"/>
                </a:gs>
                <a:gs pos="100000">
                  <a:srgbClr val="B5D8F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5132" name="Rectangle 22"/>
            <p:cNvSpPr>
              <a:spLocks noChangeArrowheads="1"/>
            </p:cNvSpPr>
            <p:nvPr/>
          </p:nvSpPr>
          <p:spPr bwMode="auto">
            <a:xfrm>
              <a:off x="96" y="4128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5133" name="Rectangle 23"/>
            <p:cNvSpPr>
              <a:spLocks noChangeArrowheads="1"/>
            </p:cNvSpPr>
            <p:nvPr/>
          </p:nvSpPr>
          <p:spPr bwMode="auto">
            <a:xfrm>
              <a:off x="96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5134" name="Rectangle 24"/>
            <p:cNvSpPr>
              <a:spLocks noChangeArrowheads="1"/>
            </p:cNvSpPr>
            <p:nvPr/>
          </p:nvSpPr>
          <p:spPr bwMode="auto">
            <a:xfrm>
              <a:off x="240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5135" name="Line 25"/>
            <p:cNvSpPr>
              <a:spLocks noChangeShapeType="1"/>
            </p:cNvSpPr>
            <p:nvPr/>
          </p:nvSpPr>
          <p:spPr bwMode="auto">
            <a:xfrm>
              <a:off x="864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6" name="Line 26"/>
            <p:cNvSpPr>
              <a:spLocks noChangeShapeType="1"/>
            </p:cNvSpPr>
            <p:nvPr/>
          </p:nvSpPr>
          <p:spPr bwMode="auto">
            <a:xfrm>
              <a:off x="816" y="0"/>
              <a:ext cx="0" cy="432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7" name="Line 27"/>
            <p:cNvSpPr>
              <a:spLocks noChangeShapeType="1"/>
            </p:cNvSpPr>
            <p:nvPr/>
          </p:nvSpPr>
          <p:spPr bwMode="auto">
            <a:xfrm rot="5400000">
              <a:off x="2880" y="-2304"/>
              <a:ext cx="0" cy="576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8" name="Line 28"/>
            <p:cNvSpPr>
              <a:spLocks noChangeShapeType="1"/>
            </p:cNvSpPr>
            <p:nvPr/>
          </p:nvSpPr>
          <p:spPr bwMode="auto">
            <a:xfrm rot="5400000">
              <a:off x="2928" y="1296"/>
              <a:ext cx="0" cy="5664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302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 проблемы.</a:t>
            </a:r>
          </a:p>
        </p:txBody>
      </p:sp>
      <p:sp>
        <p:nvSpPr>
          <p:cNvPr id="5124" name="Rectangle 15"/>
          <p:cNvSpPr>
            <a:spLocks noGrp="1" noChangeArrowheads="1"/>
          </p:cNvSpPr>
          <p:nvPr>
            <p:ph idx="1"/>
          </p:nvPr>
        </p:nvSpPr>
        <p:spPr>
          <a:xfrm>
            <a:off x="1524000" y="1285875"/>
            <a:ext cx="4262438" cy="4576763"/>
          </a:xfrm>
        </p:spPr>
        <p:txBody>
          <a:bodyPr/>
          <a:lstStyle/>
          <a:p>
            <a:pPr algn="ctr" eaLnBrk="1" hangingPunct="1">
              <a:buFont typeface="Webdings" pitchFamily="18" charset="2"/>
              <a:buNone/>
            </a:pPr>
            <a:r>
              <a:rPr lang="ru-RU" smtClean="0"/>
              <a:t>Влияние социума на развитие ребенка:</a:t>
            </a:r>
          </a:p>
          <a:p>
            <a:pPr algn="ctr" eaLnBrk="1" hangingPunct="1">
              <a:buFont typeface="Webdings" pitchFamily="18" charset="2"/>
              <a:buNone/>
            </a:pPr>
            <a:endParaRPr lang="ru-RU" smtClean="0"/>
          </a:p>
          <a:p>
            <a:pPr eaLnBrk="1" hangingPunct="1"/>
            <a:r>
              <a:rPr lang="ru-RU" smtClean="0"/>
              <a:t>формирование стереотипов поведения </a:t>
            </a:r>
          </a:p>
          <a:p>
            <a:pPr eaLnBrk="1" hangingPunct="1"/>
            <a:r>
              <a:rPr lang="ru-RU" smtClean="0"/>
              <a:t>насаждение  «идеалов красоты и добра»</a:t>
            </a:r>
          </a:p>
          <a:p>
            <a:pPr eaLnBrk="1" hangingPunct="1"/>
            <a:r>
              <a:rPr lang="ru-RU" smtClean="0"/>
              <a:t>навязывание образа жизни</a:t>
            </a:r>
          </a:p>
          <a:p>
            <a:pPr eaLnBrk="1" hangingPunct="1"/>
            <a:r>
              <a:rPr lang="ru-RU" smtClean="0"/>
              <a:t>приучение говорить и одеваться так, как диктует мода и др.</a:t>
            </a:r>
          </a:p>
          <a:p>
            <a:pPr eaLnBrk="1" hangingPunct="1"/>
            <a:endParaRPr lang="ru-RU" smtClean="0"/>
          </a:p>
          <a:p>
            <a:pPr eaLnBrk="1" hangingPunct="1">
              <a:buFont typeface="Webdings" pitchFamily="18" charset="2"/>
              <a:buNone/>
            </a:pPr>
            <a:endParaRPr lang="ru-RU" smtClean="0"/>
          </a:p>
        </p:txBody>
      </p:sp>
      <p:pic>
        <p:nvPicPr>
          <p:cNvPr id="5125" name="Рисунок 15" descr="s5.jpe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86438" y="1268413"/>
            <a:ext cx="2879725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Рисунок 16" descr="ultimate-spider-man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786438" y="3840163"/>
            <a:ext cx="2879725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(50)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 rot="16200000">
            <a:off x="-2035998" y="2964671"/>
            <a:ext cx="5357851" cy="1285850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864" cy="576"/>
            </a:xfrm>
            <a:prstGeom prst="rect">
              <a:avLst/>
            </a:prstGeom>
            <a:gradFill rotWithShape="0">
              <a:gsLst>
                <a:gs pos="0">
                  <a:srgbClr val="F6BB9B"/>
                </a:gs>
                <a:gs pos="100000">
                  <a:srgbClr val="F8BF9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0" y="576"/>
              <a:ext cx="864" cy="3744"/>
            </a:xfrm>
            <a:prstGeom prst="rect">
              <a:avLst/>
            </a:prstGeom>
            <a:gradFill rotWithShape="0">
              <a:gsLst>
                <a:gs pos="0">
                  <a:srgbClr val="F07F32"/>
                </a:gs>
                <a:gs pos="100000">
                  <a:srgbClr val="FEB126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816" y="0"/>
              <a:ext cx="4944" cy="576"/>
            </a:xfrm>
            <a:prstGeom prst="rect">
              <a:avLst/>
            </a:prstGeom>
            <a:gradFill rotWithShape="0">
              <a:gsLst>
                <a:gs pos="0">
                  <a:srgbClr val="EC7734"/>
                </a:gs>
                <a:gs pos="100000">
                  <a:srgbClr val="EE7E34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6153" name="Rectangle 8"/>
            <p:cNvSpPr>
              <a:spLocks noChangeArrowheads="1"/>
            </p:cNvSpPr>
            <p:nvPr/>
          </p:nvSpPr>
          <p:spPr bwMode="auto">
            <a:xfrm>
              <a:off x="864" y="576"/>
              <a:ext cx="4896" cy="3552"/>
            </a:xfrm>
            <a:prstGeom prst="rect">
              <a:avLst/>
            </a:prstGeom>
            <a:gradFill rotWithShape="0">
              <a:gsLst>
                <a:gs pos="0">
                  <a:srgbClr val="F6BE99"/>
                </a:gs>
                <a:gs pos="100000">
                  <a:srgbClr val="FFD79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96" y="4128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6155" name="Rectangle 10"/>
            <p:cNvSpPr>
              <a:spLocks noChangeArrowheads="1"/>
            </p:cNvSpPr>
            <p:nvPr/>
          </p:nvSpPr>
          <p:spPr bwMode="auto">
            <a:xfrm>
              <a:off x="96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6156" name="Rectangle 11"/>
            <p:cNvSpPr>
              <a:spLocks noChangeArrowheads="1"/>
            </p:cNvSpPr>
            <p:nvPr/>
          </p:nvSpPr>
          <p:spPr bwMode="auto">
            <a:xfrm>
              <a:off x="240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6157" name="Line 12"/>
            <p:cNvSpPr>
              <a:spLocks noChangeShapeType="1"/>
            </p:cNvSpPr>
            <p:nvPr/>
          </p:nvSpPr>
          <p:spPr bwMode="auto">
            <a:xfrm>
              <a:off x="864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8" name="Line 13"/>
            <p:cNvSpPr>
              <a:spLocks noChangeShapeType="1"/>
            </p:cNvSpPr>
            <p:nvPr/>
          </p:nvSpPr>
          <p:spPr bwMode="auto">
            <a:xfrm>
              <a:off x="816" y="0"/>
              <a:ext cx="0" cy="432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9" name="Line 14"/>
            <p:cNvSpPr>
              <a:spLocks noChangeShapeType="1"/>
            </p:cNvSpPr>
            <p:nvPr/>
          </p:nvSpPr>
          <p:spPr bwMode="auto">
            <a:xfrm rot="5400000">
              <a:off x="2880" y="-2304"/>
              <a:ext cx="0" cy="576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0" name="Line 15"/>
            <p:cNvSpPr>
              <a:spLocks noChangeShapeType="1"/>
            </p:cNvSpPr>
            <p:nvPr/>
          </p:nvSpPr>
          <p:spPr bwMode="auto">
            <a:xfrm rot="5400000">
              <a:off x="2928" y="1296"/>
              <a:ext cx="0" cy="5664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066800"/>
            <a:ext cx="7467600" cy="5219700"/>
          </a:xfrm>
        </p:spPr>
        <p:txBody>
          <a:bodyPr/>
          <a:lstStyle/>
          <a:p>
            <a:pPr eaLnBrk="1" hangingPunct="1"/>
            <a:r>
              <a:rPr lang="ru-RU" sz="2200" smtClean="0"/>
              <a:t>Развитие умения чувствовать разницу между красотой и подобием красоты, развитие эстетического восприятия, умения выражать в рисунке эмоции и переживания.</a:t>
            </a:r>
          </a:p>
          <a:p>
            <a:pPr eaLnBrk="1" hangingPunct="1">
              <a:buFont typeface="Webdings" pitchFamily="18" charset="2"/>
              <a:buNone/>
            </a:pPr>
            <a:endParaRPr lang="ru-RU" sz="2200" smtClean="0"/>
          </a:p>
          <a:p>
            <a:pPr eaLnBrk="1" hangingPunct="1"/>
            <a:r>
              <a:rPr lang="ru-RU" sz="2200" smtClean="0"/>
              <a:t>Развитие интереса к экспериментированию с материалами и средствами изображения; и как следствие – развитие непосредственности в рисунке, смелости в изображении.</a:t>
            </a:r>
          </a:p>
          <a:p>
            <a:pPr eaLnBrk="1" hangingPunct="1"/>
            <a:endParaRPr lang="ru-RU" sz="2200" smtClean="0"/>
          </a:p>
          <a:p>
            <a:pPr eaLnBrk="1" hangingPunct="1"/>
            <a:r>
              <a:rPr lang="ru-RU" sz="2200" smtClean="0"/>
              <a:t>Развитие умения самостоятельно выбирать материалы с учетом присущих им художественных свойств, выбирать средства, соответствующие художественному замыслу.</a:t>
            </a:r>
          </a:p>
          <a:p>
            <a:pPr eaLnBrk="1" hangingPunct="1">
              <a:buClr>
                <a:srgbClr val="ED7737"/>
              </a:buClr>
              <a:buFont typeface="Webdings" pitchFamily="18" charset="2"/>
              <a:buNone/>
            </a:pPr>
            <a:endParaRPr lang="ru-RU" smtClean="0"/>
          </a:p>
        </p:txBody>
      </p:sp>
      <p:pic>
        <p:nvPicPr>
          <p:cNvPr id="17" name="Рисунок 16" descr="(47)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0" y="928670"/>
            <a:ext cx="1285852" cy="5357850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76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864" cy="576"/>
            </a:xfrm>
            <a:prstGeom prst="rect">
              <a:avLst/>
            </a:prstGeom>
            <a:gradFill rotWithShape="0">
              <a:gsLst>
                <a:gs pos="0">
                  <a:srgbClr val="83AFDC"/>
                </a:gs>
                <a:gs pos="100000">
                  <a:srgbClr val="8BB6E3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7177" name="Rectangle 19"/>
            <p:cNvSpPr>
              <a:spLocks noChangeArrowheads="1"/>
            </p:cNvSpPr>
            <p:nvPr/>
          </p:nvSpPr>
          <p:spPr bwMode="auto">
            <a:xfrm>
              <a:off x="0" y="576"/>
              <a:ext cx="864" cy="3744"/>
            </a:xfrm>
            <a:prstGeom prst="rect">
              <a:avLst/>
            </a:prstGeom>
            <a:gradFill rotWithShape="0">
              <a:gsLst>
                <a:gs pos="0">
                  <a:srgbClr val="166CC7"/>
                </a:gs>
                <a:gs pos="100000">
                  <a:srgbClr val="6CB4F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7178" name="Rectangle 20"/>
            <p:cNvSpPr>
              <a:spLocks noChangeArrowheads="1"/>
            </p:cNvSpPr>
            <p:nvPr/>
          </p:nvSpPr>
          <p:spPr bwMode="auto">
            <a:xfrm>
              <a:off x="816" y="0"/>
              <a:ext cx="4944" cy="576"/>
            </a:xfrm>
            <a:prstGeom prst="rect">
              <a:avLst/>
            </a:prstGeom>
            <a:gradFill rotWithShape="0">
              <a:gsLst>
                <a:gs pos="0">
                  <a:srgbClr val="065EB8"/>
                </a:gs>
                <a:gs pos="100000">
                  <a:srgbClr val="166BC5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7179" name="Rectangle 21"/>
            <p:cNvSpPr>
              <a:spLocks noChangeArrowheads="1"/>
            </p:cNvSpPr>
            <p:nvPr/>
          </p:nvSpPr>
          <p:spPr bwMode="auto">
            <a:xfrm>
              <a:off x="864" y="576"/>
              <a:ext cx="4896" cy="3552"/>
            </a:xfrm>
            <a:prstGeom prst="rect">
              <a:avLst/>
            </a:prstGeom>
            <a:gradFill rotWithShape="0">
              <a:gsLst>
                <a:gs pos="0">
                  <a:srgbClr val="8BB6E1"/>
                </a:gs>
                <a:gs pos="100000">
                  <a:srgbClr val="B5D8F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7180" name="Rectangle 22"/>
            <p:cNvSpPr>
              <a:spLocks noChangeArrowheads="1"/>
            </p:cNvSpPr>
            <p:nvPr/>
          </p:nvSpPr>
          <p:spPr bwMode="auto">
            <a:xfrm>
              <a:off x="96" y="4128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7181" name="Rectangle 23"/>
            <p:cNvSpPr>
              <a:spLocks noChangeArrowheads="1"/>
            </p:cNvSpPr>
            <p:nvPr/>
          </p:nvSpPr>
          <p:spPr bwMode="auto">
            <a:xfrm>
              <a:off x="96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7182" name="Rectangle 24"/>
            <p:cNvSpPr>
              <a:spLocks noChangeArrowheads="1"/>
            </p:cNvSpPr>
            <p:nvPr/>
          </p:nvSpPr>
          <p:spPr bwMode="auto">
            <a:xfrm>
              <a:off x="240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7183" name="Line 25"/>
            <p:cNvSpPr>
              <a:spLocks noChangeShapeType="1"/>
            </p:cNvSpPr>
            <p:nvPr/>
          </p:nvSpPr>
          <p:spPr bwMode="auto">
            <a:xfrm>
              <a:off x="864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4" name="Line 26"/>
            <p:cNvSpPr>
              <a:spLocks noChangeShapeType="1"/>
            </p:cNvSpPr>
            <p:nvPr/>
          </p:nvSpPr>
          <p:spPr bwMode="auto">
            <a:xfrm>
              <a:off x="816" y="0"/>
              <a:ext cx="0" cy="432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5" name="Line 27"/>
            <p:cNvSpPr>
              <a:spLocks noChangeShapeType="1"/>
            </p:cNvSpPr>
            <p:nvPr/>
          </p:nvSpPr>
          <p:spPr bwMode="auto">
            <a:xfrm rot="5400000">
              <a:off x="2880" y="-2304"/>
              <a:ext cx="0" cy="576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6" name="Line 28"/>
            <p:cNvSpPr>
              <a:spLocks noChangeShapeType="1"/>
            </p:cNvSpPr>
            <p:nvPr/>
          </p:nvSpPr>
          <p:spPr bwMode="auto">
            <a:xfrm rot="5400000">
              <a:off x="2928" y="1296"/>
              <a:ext cx="0" cy="5664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302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Нетрадиционные техники рисования:</a:t>
            </a:r>
          </a:p>
        </p:txBody>
      </p:sp>
      <p:sp>
        <p:nvSpPr>
          <p:cNvPr id="7172" name="Rectangle 15"/>
          <p:cNvSpPr>
            <a:spLocks noGrp="1" noChangeArrowheads="1"/>
          </p:cNvSpPr>
          <p:nvPr>
            <p:ph idx="1"/>
          </p:nvPr>
        </p:nvSpPr>
        <p:spPr>
          <a:xfrm>
            <a:off x="1524000" y="1066800"/>
            <a:ext cx="4191000" cy="5219700"/>
          </a:xfrm>
        </p:spPr>
        <p:txBody>
          <a:bodyPr/>
          <a:lstStyle/>
          <a:p>
            <a:pPr eaLnBrk="1" hangingPunct="1"/>
            <a:r>
              <a:rPr lang="ru-RU" smtClean="0"/>
              <a:t>Монотипия</a:t>
            </a:r>
          </a:p>
          <a:p>
            <a:pPr eaLnBrk="1" hangingPunct="1"/>
            <a:r>
              <a:rPr lang="ru-RU" smtClean="0"/>
              <a:t>Пальцеграфия</a:t>
            </a:r>
          </a:p>
          <a:p>
            <a:pPr eaLnBrk="1" hangingPunct="1"/>
            <a:r>
              <a:rPr lang="ru-RU" smtClean="0"/>
              <a:t>Рисование чернилами</a:t>
            </a:r>
          </a:p>
          <a:p>
            <a:pPr eaLnBrk="1" hangingPunct="1"/>
            <a:r>
              <a:rPr lang="ru-RU" smtClean="0"/>
              <a:t>Набрызг</a:t>
            </a:r>
          </a:p>
          <a:p>
            <a:pPr eaLnBrk="1" hangingPunct="1"/>
            <a:r>
              <a:rPr lang="ru-RU" smtClean="0"/>
              <a:t>Рисование ладошками</a:t>
            </a:r>
          </a:p>
          <a:p>
            <a:pPr eaLnBrk="1" hangingPunct="1"/>
            <a:r>
              <a:rPr lang="ru-RU" smtClean="0"/>
              <a:t>Рисование соломинкой</a:t>
            </a:r>
          </a:p>
          <a:p>
            <a:pPr eaLnBrk="1" hangingPunct="1"/>
            <a:r>
              <a:rPr lang="ru-RU" smtClean="0"/>
              <a:t>По сырому</a:t>
            </a:r>
          </a:p>
          <a:p>
            <a:pPr eaLnBrk="1" hangingPunct="1"/>
            <a:r>
              <a:rPr lang="ru-RU" smtClean="0"/>
              <a:t>Рисование мятой бумагой</a:t>
            </a:r>
          </a:p>
          <a:p>
            <a:pPr eaLnBrk="1" hangingPunct="1"/>
            <a:r>
              <a:rPr lang="ru-RU" smtClean="0"/>
              <a:t>Ниткография</a:t>
            </a:r>
          </a:p>
          <a:p>
            <a:pPr eaLnBrk="1" hangingPunct="1"/>
            <a:r>
              <a:rPr lang="ru-RU" smtClean="0"/>
              <a:t>Тампонирование</a:t>
            </a:r>
          </a:p>
          <a:p>
            <a:pPr eaLnBrk="1" hangingPunct="1"/>
            <a:r>
              <a:rPr lang="ru-RU" smtClean="0"/>
              <a:t>Пластилинография 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>
              <a:buFont typeface="Webdings" pitchFamily="18" charset="2"/>
              <a:buNone/>
            </a:pPr>
            <a:endParaRPr lang="ru-RU" smtClean="0"/>
          </a:p>
        </p:txBody>
      </p:sp>
      <p:pic>
        <p:nvPicPr>
          <p:cNvPr id="16" name="Рисунок 15" descr="P1010048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6215063" y="1143000"/>
            <a:ext cx="2143125" cy="2562225"/>
          </a:xfrm>
          <a:prstGeom prst="rect">
            <a:avLst/>
          </a:prstGeom>
          <a:ln w="28575">
            <a:solidFill>
              <a:schemeClr val="tx2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Рисунок 16" descr="P101004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715000" y="3929063"/>
            <a:ext cx="3143250" cy="2357437"/>
          </a:xfrm>
          <a:prstGeom prst="rect">
            <a:avLst/>
          </a:prstGeom>
          <a:ln w="28575">
            <a:solidFill>
              <a:schemeClr val="tx2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Рисунок 17" descr="(50)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 rot="16200000">
            <a:off x="-2035998" y="2964671"/>
            <a:ext cx="5357851" cy="1285850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8200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864" cy="576"/>
            </a:xfrm>
            <a:prstGeom prst="rect">
              <a:avLst/>
            </a:prstGeom>
            <a:gradFill rotWithShape="0">
              <a:gsLst>
                <a:gs pos="0">
                  <a:srgbClr val="F6BB9B"/>
                </a:gs>
                <a:gs pos="100000">
                  <a:srgbClr val="F8BF9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8201" name="Rectangle 6"/>
            <p:cNvSpPr>
              <a:spLocks noChangeArrowheads="1"/>
            </p:cNvSpPr>
            <p:nvPr/>
          </p:nvSpPr>
          <p:spPr bwMode="auto">
            <a:xfrm>
              <a:off x="0" y="576"/>
              <a:ext cx="864" cy="3744"/>
            </a:xfrm>
            <a:prstGeom prst="rect">
              <a:avLst/>
            </a:prstGeom>
            <a:gradFill rotWithShape="0">
              <a:gsLst>
                <a:gs pos="0">
                  <a:srgbClr val="F07F32"/>
                </a:gs>
                <a:gs pos="100000">
                  <a:srgbClr val="FEB126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8202" name="Rectangle 7"/>
            <p:cNvSpPr>
              <a:spLocks noChangeArrowheads="1"/>
            </p:cNvSpPr>
            <p:nvPr/>
          </p:nvSpPr>
          <p:spPr bwMode="auto">
            <a:xfrm>
              <a:off x="816" y="0"/>
              <a:ext cx="4944" cy="576"/>
            </a:xfrm>
            <a:prstGeom prst="rect">
              <a:avLst/>
            </a:prstGeom>
            <a:gradFill rotWithShape="0">
              <a:gsLst>
                <a:gs pos="0">
                  <a:srgbClr val="EC7734"/>
                </a:gs>
                <a:gs pos="100000">
                  <a:srgbClr val="EE7E34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8203" name="Rectangle 8"/>
            <p:cNvSpPr>
              <a:spLocks noChangeArrowheads="1"/>
            </p:cNvSpPr>
            <p:nvPr/>
          </p:nvSpPr>
          <p:spPr bwMode="auto">
            <a:xfrm>
              <a:off x="864" y="576"/>
              <a:ext cx="4896" cy="3552"/>
            </a:xfrm>
            <a:prstGeom prst="rect">
              <a:avLst/>
            </a:prstGeom>
            <a:gradFill rotWithShape="0">
              <a:gsLst>
                <a:gs pos="0">
                  <a:srgbClr val="F6BE99"/>
                </a:gs>
                <a:gs pos="100000">
                  <a:srgbClr val="FFD79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8204" name="Rectangle 9"/>
            <p:cNvSpPr>
              <a:spLocks noChangeArrowheads="1"/>
            </p:cNvSpPr>
            <p:nvPr/>
          </p:nvSpPr>
          <p:spPr bwMode="auto">
            <a:xfrm>
              <a:off x="96" y="4128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8205" name="Rectangle 10"/>
            <p:cNvSpPr>
              <a:spLocks noChangeArrowheads="1"/>
            </p:cNvSpPr>
            <p:nvPr/>
          </p:nvSpPr>
          <p:spPr bwMode="auto">
            <a:xfrm>
              <a:off x="96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8206" name="Rectangle 11"/>
            <p:cNvSpPr>
              <a:spLocks noChangeArrowheads="1"/>
            </p:cNvSpPr>
            <p:nvPr/>
          </p:nvSpPr>
          <p:spPr bwMode="auto">
            <a:xfrm>
              <a:off x="240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8207" name="Line 12"/>
            <p:cNvSpPr>
              <a:spLocks noChangeShapeType="1"/>
            </p:cNvSpPr>
            <p:nvPr/>
          </p:nvSpPr>
          <p:spPr bwMode="auto">
            <a:xfrm>
              <a:off x="864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8" name="Line 13"/>
            <p:cNvSpPr>
              <a:spLocks noChangeShapeType="1"/>
            </p:cNvSpPr>
            <p:nvPr/>
          </p:nvSpPr>
          <p:spPr bwMode="auto">
            <a:xfrm>
              <a:off x="816" y="0"/>
              <a:ext cx="0" cy="432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9" name="Line 14"/>
            <p:cNvSpPr>
              <a:spLocks noChangeShapeType="1"/>
            </p:cNvSpPr>
            <p:nvPr/>
          </p:nvSpPr>
          <p:spPr bwMode="auto">
            <a:xfrm rot="5400000">
              <a:off x="2880" y="-2304"/>
              <a:ext cx="0" cy="576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0" name="Line 15"/>
            <p:cNvSpPr>
              <a:spLocks noChangeShapeType="1"/>
            </p:cNvSpPr>
            <p:nvPr/>
          </p:nvSpPr>
          <p:spPr bwMode="auto">
            <a:xfrm rot="5400000">
              <a:off x="2928" y="1296"/>
              <a:ext cx="0" cy="5664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и приемы.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1357313" y="1143000"/>
            <a:ext cx="4000500" cy="5219700"/>
          </a:xfrm>
        </p:spPr>
        <p:txBody>
          <a:bodyPr/>
          <a:lstStyle/>
          <a:p>
            <a:pPr eaLnBrk="1" hangingPunct="1"/>
            <a:r>
              <a:rPr lang="ru-RU" sz="2200" smtClean="0"/>
              <a:t>Пооперационные карты</a:t>
            </a:r>
          </a:p>
          <a:p>
            <a:pPr eaLnBrk="1" hangingPunct="1"/>
            <a:r>
              <a:rPr lang="ru-RU" sz="2200" smtClean="0"/>
              <a:t>Исследование</a:t>
            </a:r>
          </a:p>
          <a:p>
            <a:pPr eaLnBrk="1" hangingPunct="1"/>
            <a:r>
              <a:rPr lang="ru-RU" sz="2200" smtClean="0"/>
              <a:t>Наблюдение</a:t>
            </a:r>
          </a:p>
          <a:p>
            <a:pPr eaLnBrk="1" hangingPunct="1"/>
            <a:r>
              <a:rPr lang="ru-RU" sz="2200" smtClean="0"/>
              <a:t>Знакомство с художественными произведениями и произведениями искусства</a:t>
            </a:r>
          </a:p>
          <a:p>
            <a:pPr eaLnBrk="1" hangingPunct="1"/>
            <a:r>
              <a:rPr lang="ru-RU" sz="2200" smtClean="0"/>
              <a:t>Работа с периодическими изданиями</a:t>
            </a:r>
          </a:p>
          <a:p>
            <a:pPr eaLnBrk="1" hangingPunct="1"/>
            <a:r>
              <a:rPr lang="ru-RU" sz="2200" smtClean="0"/>
              <a:t>Игровые приемы</a:t>
            </a:r>
          </a:p>
          <a:p>
            <a:pPr eaLnBrk="1" hangingPunct="1"/>
            <a:r>
              <a:rPr lang="ru-RU" sz="2200" smtClean="0"/>
              <a:t>Театрализация</a:t>
            </a:r>
          </a:p>
          <a:p>
            <a:pPr eaLnBrk="1" hangingPunct="1"/>
            <a:endParaRPr lang="ru-RU" sz="2200" smtClean="0"/>
          </a:p>
          <a:p>
            <a:pPr eaLnBrk="1" hangingPunct="1">
              <a:buClr>
                <a:srgbClr val="ED7737"/>
              </a:buClr>
              <a:buFont typeface="Webdings" pitchFamily="18" charset="2"/>
              <a:buNone/>
            </a:pPr>
            <a:endParaRPr lang="ru-RU" smtClean="0"/>
          </a:p>
        </p:txBody>
      </p:sp>
      <p:pic>
        <p:nvPicPr>
          <p:cNvPr id="17" name="Рисунок 16" descr="(47)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0" y="928670"/>
            <a:ext cx="1285852" cy="5357850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8198" name="Рисунок 18" descr="P101001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10200" y="1071563"/>
            <a:ext cx="3448050" cy="235743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8199" name="Рисунок 20" descr="x_57930d22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286375" y="3571875"/>
            <a:ext cx="3632200" cy="2857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224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864" cy="576"/>
            </a:xfrm>
            <a:prstGeom prst="rect">
              <a:avLst/>
            </a:prstGeom>
            <a:gradFill rotWithShape="0">
              <a:gsLst>
                <a:gs pos="0">
                  <a:srgbClr val="83AFDC"/>
                </a:gs>
                <a:gs pos="100000">
                  <a:srgbClr val="8BB6E3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9225" name="Rectangle 19"/>
            <p:cNvSpPr>
              <a:spLocks noChangeArrowheads="1"/>
            </p:cNvSpPr>
            <p:nvPr/>
          </p:nvSpPr>
          <p:spPr bwMode="auto">
            <a:xfrm>
              <a:off x="0" y="576"/>
              <a:ext cx="864" cy="3744"/>
            </a:xfrm>
            <a:prstGeom prst="rect">
              <a:avLst/>
            </a:prstGeom>
            <a:gradFill rotWithShape="0">
              <a:gsLst>
                <a:gs pos="0">
                  <a:srgbClr val="166CC7"/>
                </a:gs>
                <a:gs pos="100000">
                  <a:srgbClr val="6CB4F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9226" name="Rectangle 20"/>
            <p:cNvSpPr>
              <a:spLocks noChangeArrowheads="1"/>
            </p:cNvSpPr>
            <p:nvPr/>
          </p:nvSpPr>
          <p:spPr bwMode="auto">
            <a:xfrm>
              <a:off x="816" y="0"/>
              <a:ext cx="4944" cy="576"/>
            </a:xfrm>
            <a:prstGeom prst="rect">
              <a:avLst/>
            </a:prstGeom>
            <a:gradFill rotWithShape="0">
              <a:gsLst>
                <a:gs pos="0">
                  <a:srgbClr val="065EB8"/>
                </a:gs>
                <a:gs pos="100000">
                  <a:srgbClr val="166BC5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9227" name="Rectangle 21"/>
            <p:cNvSpPr>
              <a:spLocks noChangeArrowheads="1"/>
            </p:cNvSpPr>
            <p:nvPr/>
          </p:nvSpPr>
          <p:spPr bwMode="auto">
            <a:xfrm>
              <a:off x="864" y="576"/>
              <a:ext cx="4896" cy="3552"/>
            </a:xfrm>
            <a:prstGeom prst="rect">
              <a:avLst/>
            </a:prstGeom>
            <a:gradFill rotWithShape="0">
              <a:gsLst>
                <a:gs pos="0">
                  <a:srgbClr val="8BB6E1"/>
                </a:gs>
                <a:gs pos="100000">
                  <a:srgbClr val="B5D8F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9228" name="Rectangle 22"/>
            <p:cNvSpPr>
              <a:spLocks noChangeArrowheads="1"/>
            </p:cNvSpPr>
            <p:nvPr/>
          </p:nvSpPr>
          <p:spPr bwMode="auto">
            <a:xfrm>
              <a:off x="96" y="4128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9229" name="Rectangle 23"/>
            <p:cNvSpPr>
              <a:spLocks noChangeArrowheads="1"/>
            </p:cNvSpPr>
            <p:nvPr/>
          </p:nvSpPr>
          <p:spPr bwMode="auto">
            <a:xfrm>
              <a:off x="96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9230" name="Rectangle 24"/>
            <p:cNvSpPr>
              <a:spLocks noChangeArrowheads="1"/>
            </p:cNvSpPr>
            <p:nvPr/>
          </p:nvSpPr>
          <p:spPr bwMode="auto">
            <a:xfrm>
              <a:off x="240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9231" name="Line 25"/>
            <p:cNvSpPr>
              <a:spLocks noChangeShapeType="1"/>
            </p:cNvSpPr>
            <p:nvPr/>
          </p:nvSpPr>
          <p:spPr bwMode="auto">
            <a:xfrm>
              <a:off x="864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2" name="Line 26"/>
            <p:cNvSpPr>
              <a:spLocks noChangeShapeType="1"/>
            </p:cNvSpPr>
            <p:nvPr/>
          </p:nvSpPr>
          <p:spPr bwMode="auto">
            <a:xfrm>
              <a:off x="816" y="0"/>
              <a:ext cx="0" cy="432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3" name="Line 27"/>
            <p:cNvSpPr>
              <a:spLocks noChangeShapeType="1"/>
            </p:cNvSpPr>
            <p:nvPr/>
          </p:nvSpPr>
          <p:spPr bwMode="auto">
            <a:xfrm rot="5400000">
              <a:off x="2880" y="-2304"/>
              <a:ext cx="0" cy="576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4" name="Line 28"/>
            <p:cNvSpPr>
              <a:spLocks noChangeShapeType="1"/>
            </p:cNvSpPr>
            <p:nvPr/>
          </p:nvSpPr>
          <p:spPr bwMode="auto">
            <a:xfrm rot="5400000">
              <a:off x="2928" y="1296"/>
              <a:ext cx="0" cy="5664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302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Пооперационные карты:</a:t>
            </a:r>
          </a:p>
        </p:txBody>
      </p:sp>
      <p:pic>
        <p:nvPicPr>
          <p:cNvPr id="18" name="Рисунок 17" descr="(50)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6200000">
            <a:off x="-2035998" y="2964671"/>
            <a:ext cx="5357851" cy="1285850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0" name="Рисунок 19" descr="P101000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857375" y="1214438"/>
            <a:ext cx="4770438" cy="1800225"/>
          </a:xfrm>
          <a:prstGeom prst="rect">
            <a:avLst/>
          </a:prstGeom>
          <a:ln w="28575" cap="sq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</p:pic>
      <p:pic>
        <p:nvPicPr>
          <p:cNvPr id="21" name="Рисунок 20" descr="P1010005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928938" y="2857500"/>
            <a:ext cx="4527550" cy="1800225"/>
          </a:xfrm>
          <a:prstGeom prst="rect">
            <a:avLst/>
          </a:prstGeom>
          <a:ln w="28575" cap="sq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</p:pic>
      <p:pic>
        <p:nvPicPr>
          <p:cNvPr id="22" name="Рисунок 21" descr="P1010004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929063" y="4500563"/>
            <a:ext cx="4591050" cy="1800225"/>
          </a:xfrm>
          <a:prstGeom prst="rect">
            <a:avLst/>
          </a:prstGeom>
          <a:ln w="28575" cap="sq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24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864" cy="576"/>
            </a:xfrm>
            <a:prstGeom prst="rect">
              <a:avLst/>
            </a:prstGeom>
            <a:gradFill rotWithShape="0">
              <a:gsLst>
                <a:gs pos="0">
                  <a:srgbClr val="F6BB9B"/>
                </a:gs>
                <a:gs pos="100000">
                  <a:srgbClr val="F8BF9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0247" name="Rectangle 6"/>
            <p:cNvSpPr>
              <a:spLocks noChangeArrowheads="1"/>
            </p:cNvSpPr>
            <p:nvPr/>
          </p:nvSpPr>
          <p:spPr bwMode="auto">
            <a:xfrm>
              <a:off x="0" y="576"/>
              <a:ext cx="864" cy="3744"/>
            </a:xfrm>
            <a:prstGeom prst="rect">
              <a:avLst/>
            </a:prstGeom>
            <a:gradFill rotWithShape="0">
              <a:gsLst>
                <a:gs pos="0">
                  <a:srgbClr val="F07F32"/>
                </a:gs>
                <a:gs pos="100000">
                  <a:srgbClr val="FEB126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0248" name="Rectangle 7"/>
            <p:cNvSpPr>
              <a:spLocks noChangeArrowheads="1"/>
            </p:cNvSpPr>
            <p:nvPr/>
          </p:nvSpPr>
          <p:spPr bwMode="auto">
            <a:xfrm>
              <a:off x="816" y="0"/>
              <a:ext cx="4944" cy="576"/>
            </a:xfrm>
            <a:prstGeom prst="rect">
              <a:avLst/>
            </a:prstGeom>
            <a:gradFill rotWithShape="0">
              <a:gsLst>
                <a:gs pos="0">
                  <a:srgbClr val="EC7734"/>
                </a:gs>
                <a:gs pos="100000">
                  <a:srgbClr val="EE7E34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0249" name="Rectangle 8"/>
            <p:cNvSpPr>
              <a:spLocks noChangeArrowheads="1"/>
            </p:cNvSpPr>
            <p:nvPr/>
          </p:nvSpPr>
          <p:spPr bwMode="auto">
            <a:xfrm>
              <a:off x="864" y="576"/>
              <a:ext cx="4896" cy="3552"/>
            </a:xfrm>
            <a:prstGeom prst="rect">
              <a:avLst/>
            </a:prstGeom>
            <a:gradFill rotWithShape="0">
              <a:gsLst>
                <a:gs pos="0">
                  <a:srgbClr val="F6BE99"/>
                </a:gs>
                <a:gs pos="100000">
                  <a:srgbClr val="FFD79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0250" name="Rectangle 9"/>
            <p:cNvSpPr>
              <a:spLocks noChangeArrowheads="1"/>
            </p:cNvSpPr>
            <p:nvPr/>
          </p:nvSpPr>
          <p:spPr bwMode="auto">
            <a:xfrm>
              <a:off x="96" y="4128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0251" name="Rectangle 10"/>
            <p:cNvSpPr>
              <a:spLocks noChangeArrowheads="1"/>
            </p:cNvSpPr>
            <p:nvPr/>
          </p:nvSpPr>
          <p:spPr bwMode="auto">
            <a:xfrm>
              <a:off x="96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0252" name="Rectangle 11"/>
            <p:cNvSpPr>
              <a:spLocks noChangeArrowheads="1"/>
            </p:cNvSpPr>
            <p:nvPr/>
          </p:nvSpPr>
          <p:spPr bwMode="auto">
            <a:xfrm>
              <a:off x="240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0253" name="Line 12"/>
            <p:cNvSpPr>
              <a:spLocks noChangeShapeType="1"/>
            </p:cNvSpPr>
            <p:nvPr/>
          </p:nvSpPr>
          <p:spPr bwMode="auto">
            <a:xfrm>
              <a:off x="864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4" name="Line 13"/>
            <p:cNvSpPr>
              <a:spLocks noChangeShapeType="1"/>
            </p:cNvSpPr>
            <p:nvPr/>
          </p:nvSpPr>
          <p:spPr bwMode="auto">
            <a:xfrm>
              <a:off x="816" y="0"/>
              <a:ext cx="0" cy="432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5" name="Line 14"/>
            <p:cNvSpPr>
              <a:spLocks noChangeShapeType="1"/>
            </p:cNvSpPr>
            <p:nvPr/>
          </p:nvSpPr>
          <p:spPr bwMode="auto">
            <a:xfrm rot="5400000">
              <a:off x="2880" y="-2304"/>
              <a:ext cx="0" cy="576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6" name="Line 15"/>
            <p:cNvSpPr>
              <a:spLocks noChangeShapeType="1"/>
            </p:cNvSpPr>
            <p:nvPr/>
          </p:nvSpPr>
          <p:spPr bwMode="auto">
            <a:xfrm rot="5400000">
              <a:off x="2928" y="1296"/>
              <a:ext cx="0" cy="5664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Оснащение центра искусства.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Рисунок 16" descr="(47)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0" y="928670"/>
            <a:ext cx="1285852" cy="5357850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2" name="Рисунок 21" descr="P101000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928794" y="1214422"/>
            <a:ext cx="6667546" cy="5000660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27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864" cy="576"/>
            </a:xfrm>
            <a:prstGeom prst="rect">
              <a:avLst/>
            </a:prstGeom>
            <a:gradFill rotWithShape="0">
              <a:gsLst>
                <a:gs pos="0">
                  <a:srgbClr val="F6BB9B"/>
                </a:gs>
                <a:gs pos="100000">
                  <a:srgbClr val="F8BF9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1274" name="Rectangle 6"/>
            <p:cNvSpPr>
              <a:spLocks noChangeArrowheads="1"/>
            </p:cNvSpPr>
            <p:nvPr/>
          </p:nvSpPr>
          <p:spPr bwMode="auto">
            <a:xfrm>
              <a:off x="0" y="576"/>
              <a:ext cx="864" cy="3744"/>
            </a:xfrm>
            <a:prstGeom prst="rect">
              <a:avLst/>
            </a:prstGeom>
            <a:gradFill rotWithShape="0">
              <a:gsLst>
                <a:gs pos="0">
                  <a:srgbClr val="F07F32"/>
                </a:gs>
                <a:gs pos="100000">
                  <a:srgbClr val="FEB126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1275" name="Rectangle 7"/>
            <p:cNvSpPr>
              <a:spLocks noChangeArrowheads="1"/>
            </p:cNvSpPr>
            <p:nvPr/>
          </p:nvSpPr>
          <p:spPr bwMode="auto">
            <a:xfrm>
              <a:off x="816" y="0"/>
              <a:ext cx="4944" cy="576"/>
            </a:xfrm>
            <a:prstGeom prst="rect">
              <a:avLst/>
            </a:prstGeom>
            <a:gradFill rotWithShape="0">
              <a:gsLst>
                <a:gs pos="0">
                  <a:srgbClr val="EC7734"/>
                </a:gs>
                <a:gs pos="100000">
                  <a:srgbClr val="EE7E34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1276" name="Rectangle 8"/>
            <p:cNvSpPr>
              <a:spLocks noChangeArrowheads="1"/>
            </p:cNvSpPr>
            <p:nvPr/>
          </p:nvSpPr>
          <p:spPr bwMode="auto">
            <a:xfrm>
              <a:off x="864" y="576"/>
              <a:ext cx="4896" cy="3552"/>
            </a:xfrm>
            <a:prstGeom prst="rect">
              <a:avLst/>
            </a:prstGeom>
            <a:gradFill rotWithShape="0">
              <a:gsLst>
                <a:gs pos="0">
                  <a:srgbClr val="F6BE99"/>
                </a:gs>
                <a:gs pos="100000">
                  <a:srgbClr val="FFD79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1277" name="Rectangle 9"/>
            <p:cNvSpPr>
              <a:spLocks noChangeArrowheads="1"/>
            </p:cNvSpPr>
            <p:nvPr/>
          </p:nvSpPr>
          <p:spPr bwMode="auto">
            <a:xfrm>
              <a:off x="96" y="4128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1278" name="Rectangle 10"/>
            <p:cNvSpPr>
              <a:spLocks noChangeArrowheads="1"/>
            </p:cNvSpPr>
            <p:nvPr/>
          </p:nvSpPr>
          <p:spPr bwMode="auto">
            <a:xfrm>
              <a:off x="96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1279" name="Rectangle 11"/>
            <p:cNvSpPr>
              <a:spLocks noChangeArrowheads="1"/>
            </p:cNvSpPr>
            <p:nvPr/>
          </p:nvSpPr>
          <p:spPr bwMode="auto">
            <a:xfrm>
              <a:off x="240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1280" name="Line 12"/>
            <p:cNvSpPr>
              <a:spLocks noChangeShapeType="1"/>
            </p:cNvSpPr>
            <p:nvPr/>
          </p:nvSpPr>
          <p:spPr bwMode="auto">
            <a:xfrm>
              <a:off x="864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1" name="Line 13"/>
            <p:cNvSpPr>
              <a:spLocks noChangeShapeType="1"/>
            </p:cNvSpPr>
            <p:nvPr/>
          </p:nvSpPr>
          <p:spPr bwMode="auto">
            <a:xfrm>
              <a:off x="816" y="0"/>
              <a:ext cx="0" cy="432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2" name="Line 14"/>
            <p:cNvSpPr>
              <a:spLocks noChangeShapeType="1"/>
            </p:cNvSpPr>
            <p:nvPr/>
          </p:nvSpPr>
          <p:spPr bwMode="auto">
            <a:xfrm rot="5400000">
              <a:off x="2880" y="-2304"/>
              <a:ext cx="0" cy="576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3" name="Line 15"/>
            <p:cNvSpPr>
              <a:spLocks noChangeShapeType="1"/>
            </p:cNvSpPr>
            <p:nvPr/>
          </p:nvSpPr>
          <p:spPr bwMode="auto">
            <a:xfrm rot="5400000">
              <a:off x="2928" y="1296"/>
              <a:ext cx="0" cy="5664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Оснащение центра искусства.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Рисунок 16" descr="(47)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0" y="928670"/>
            <a:ext cx="1285852" cy="5357850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1269" name="Рисунок 17" descr="P1010033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854200" y="1195388"/>
            <a:ext cx="3360738" cy="251936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1270" name="Рисунок 18" descr="P1010039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211763" y="1195388"/>
            <a:ext cx="3360737" cy="251936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1271" name="Рисунок 19" descr="P1010034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854200" y="3695700"/>
            <a:ext cx="3360738" cy="251936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1272" name="Рисунок 20" descr="P1010036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211763" y="3695700"/>
            <a:ext cx="3360737" cy="251936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2296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864" cy="576"/>
            </a:xfrm>
            <a:prstGeom prst="rect">
              <a:avLst/>
            </a:prstGeom>
            <a:gradFill rotWithShape="0">
              <a:gsLst>
                <a:gs pos="0">
                  <a:srgbClr val="83AFDC"/>
                </a:gs>
                <a:gs pos="100000">
                  <a:srgbClr val="8BB6E3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2297" name="Rectangle 19"/>
            <p:cNvSpPr>
              <a:spLocks noChangeArrowheads="1"/>
            </p:cNvSpPr>
            <p:nvPr/>
          </p:nvSpPr>
          <p:spPr bwMode="auto">
            <a:xfrm>
              <a:off x="0" y="576"/>
              <a:ext cx="864" cy="3744"/>
            </a:xfrm>
            <a:prstGeom prst="rect">
              <a:avLst/>
            </a:prstGeom>
            <a:gradFill rotWithShape="0">
              <a:gsLst>
                <a:gs pos="0">
                  <a:srgbClr val="166CC7"/>
                </a:gs>
                <a:gs pos="100000">
                  <a:srgbClr val="6CB4F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2298" name="Rectangle 20"/>
            <p:cNvSpPr>
              <a:spLocks noChangeArrowheads="1"/>
            </p:cNvSpPr>
            <p:nvPr/>
          </p:nvSpPr>
          <p:spPr bwMode="auto">
            <a:xfrm>
              <a:off x="816" y="0"/>
              <a:ext cx="4944" cy="576"/>
            </a:xfrm>
            <a:prstGeom prst="rect">
              <a:avLst/>
            </a:prstGeom>
            <a:gradFill rotWithShape="0">
              <a:gsLst>
                <a:gs pos="0">
                  <a:srgbClr val="065EB8"/>
                </a:gs>
                <a:gs pos="100000">
                  <a:srgbClr val="166BC5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2299" name="Rectangle 21"/>
            <p:cNvSpPr>
              <a:spLocks noChangeArrowheads="1"/>
            </p:cNvSpPr>
            <p:nvPr/>
          </p:nvSpPr>
          <p:spPr bwMode="auto">
            <a:xfrm>
              <a:off x="864" y="576"/>
              <a:ext cx="4896" cy="3552"/>
            </a:xfrm>
            <a:prstGeom prst="rect">
              <a:avLst/>
            </a:prstGeom>
            <a:gradFill rotWithShape="0">
              <a:gsLst>
                <a:gs pos="0">
                  <a:srgbClr val="8BB6E1"/>
                </a:gs>
                <a:gs pos="100000">
                  <a:srgbClr val="B5D8F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2300" name="Rectangle 22"/>
            <p:cNvSpPr>
              <a:spLocks noChangeArrowheads="1"/>
            </p:cNvSpPr>
            <p:nvPr/>
          </p:nvSpPr>
          <p:spPr bwMode="auto">
            <a:xfrm>
              <a:off x="96" y="4128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2301" name="Rectangle 23"/>
            <p:cNvSpPr>
              <a:spLocks noChangeArrowheads="1"/>
            </p:cNvSpPr>
            <p:nvPr/>
          </p:nvSpPr>
          <p:spPr bwMode="auto">
            <a:xfrm>
              <a:off x="96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2" name="Rectangle 24"/>
            <p:cNvSpPr>
              <a:spLocks noChangeArrowheads="1"/>
            </p:cNvSpPr>
            <p:nvPr/>
          </p:nvSpPr>
          <p:spPr bwMode="auto">
            <a:xfrm>
              <a:off x="240" y="3984"/>
              <a:ext cx="96" cy="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2303" name="Line 25"/>
            <p:cNvSpPr>
              <a:spLocks noChangeShapeType="1"/>
            </p:cNvSpPr>
            <p:nvPr/>
          </p:nvSpPr>
          <p:spPr bwMode="auto">
            <a:xfrm>
              <a:off x="864" y="0"/>
              <a:ext cx="0" cy="432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4" name="Line 26"/>
            <p:cNvSpPr>
              <a:spLocks noChangeShapeType="1"/>
            </p:cNvSpPr>
            <p:nvPr/>
          </p:nvSpPr>
          <p:spPr bwMode="auto">
            <a:xfrm>
              <a:off x="816" y="0"/>
              <a:ext cx="0" cy="432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5" name="Line 27"/>
            <p:cNvSpPr>
              <a:spLocks noChangeShapeType="1"/>
            </p:cNvSpPr>
            <p:nvPr/>
          </p:nvSpPr>
          <p:spPr bwMode="auto">
            <a:xfrm rot="5400000">
              <a:off x="2880" y="-2304"/>
              <a:ext cx="0" cy="576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6" name="Line 28"/>
            <p:cNvSpPr>
              <a:spLocks noChangeShapeType="1"/>
            </p:cNvSpPr>
            <p:nvPr/>
          </p:nvSpPr>
          <p:spPr bwMode="auto">
            <a:xfrm rot="5400000">
              <a:off x="2928" y="1296"/>
              <a:ext cx="0" cy="5664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302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Детские работы. Живопись.</a:t>
            </a:r>
          </a:p>
        </p:txBody>
      </p:sp>
      <p:pic>
        <p:nvPicPr>
          <p:cNvPr id="18" name="Рисунок 17" descr="(50)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16200000">
            <a:off x="-2035998" y="2964671"/>
            <a:ext cx="5357851" cy="1285850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2293" name="Рисунок 22" descr="P1010010 copy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1016892">
            <a:off x="6043613" y="1468438"/>
            <a:ext cx="2474912" cy="36004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2294" name="Рисунок 23" descr="P1010009 copy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415256">
            <a:off x="4065588" y="2614613"/>
            <a:ext cx="2587625" cy="36004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2295" name="Рисунок 18" descr="P1010011 copy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-347845">
            <a:off x="1720850" y="1384300"/>
            <a:ext cx="2576513" cy="36004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на основе двух цветовых схем">
  <a:themeElements>
    <a:clrScheme name="">
      <a:dk1>
        <a:srgbClr val="333333"/>
      </a:dk1>
      <a:lt1>
        <a:srgbClr val="BDE0FF"/>
      </a:lt1>
      <a:dk2>
        <a:srgbClr val="FFFFFF"/>
      </a:dk2>
      <a:lt2>
        <a:srgbClr val="808080"/>
      </a:lt2>
      <a:accent1>
        <a:srgbClr val="245CA8"/>
      </a:accent1>
      <a:accent2>
        <a:srgbClr val="EB7734"/>
      </a:accent2>
      <a:accent3>
        <a:srgbClr val="DBEDFF"/>
      </a:accent3>
      <a:accent4>
        <a:srgbClr val="2A2A2A"/>
      </a:accent4>
      <a:accent5>
        <a:srgbClr val="ACB5D1"/>
      </a:accent5>
      <a:accent6>
        <a:srgbClr val="D56B2E"/>
      </a:accent6>
      <a:hlink>
        <a:srgbClr val="82AEDB"/>
      </a:hlink>
      <a:folHlink>
        <a:srgbClr val="FCAF26"/>
      </a:folHlink>
    </a:clrScheme>
    <a:fontScheme name="2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2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</TotalTime>
  <Words>179</Words>
  <Application>Microsoft Office PowerPoint</Application>
  <PresentationFormat>Экран (4:3)</PresentationFormat>
  <Paragraphs>44</Paragraphs>
  <Slides>12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Шаблон оформления на основе двух цветовых схем</vt:lpstr>
      <vt:lpstr>Лист Microsoft Office Excel 97-2003</vt:lpstr>
      <vt:lpstr>Слайд 1</vt:lpstr>
      <vt:lpstr>Актуальность проблемы.</vt:lpstr>
      <vt:lpstr>Задачи.</vt:lpstr>
      <vt:lpstr>Нетрадиционные техники рисования:</vt:lpstr>
      <vt:lpstr>Методы и приемы.</vt:lpstr>
      <vt:lpstr>Пооперационные карты:</vt:lpstr>
      <vt:lpstr>Оснащение центра искусства.</vt:lpstr>
      <vt:lpstr>Оснащение центра искусства.</vt:lpstr>
      <vt:lpstr>Детские работы. Живопись.</vt:lpstr>
      <vt:lpstr>Детские работы. Графика.</vt:lpstr>
      <vt:lpstr>Коллективные работы.</vt:lpstr>
      <vt:lpstr>Диагностика.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презентации</dc:title>
  <dc:creator>Смирнова Екатерина</dc:creator>
  <cp:lastModifiedBy>Катя</cp:lastModifiedBy>
  <cp:revision>73</cp:revision>
  <dcterms:created xsi:type="dcterms:W3CDTF">2010-01-04T13:58:41Z</dcterms:created>
  <dcterms:modified xsi:type="dcterms:W3CDTF">2012-11-18T14:50:19Z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TC101020411049</vt:lpwstr>
  </property>
  <property fmtid="{D5CDD505-2E9C-101B-9397-08002B2CF9AE}" pid="3" name="_MarkAsFinal">
    <vt:bool>true</vt:bool>
  </property>
</Properties>
</file>