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DF12A-6B3F-4AB3-B30A-8E187907161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DB213-2ABB-483F-8D10-3CAD889F72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1C0E36-56EC-4B4E-9A05-DAC2E4857229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8057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№12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C40853-FBE7-478F-9503-D0516F57898F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6425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95DC-4263-4E2C-84CA-5D7AA6B89815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1225-F833-42FF-B564-6C7060DD5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A%D0%B0%D1%80%D1%82%D0%B8%D0%BD%D0%BA%D0%B0%20%D1%81%D0%BD%D0%B5%D0%B3%D0%B0%20%D0%BD%D0%B0%20%D0%BF%D0%BE%D0%BB%D1%8F%D0%BD%D0%B5&amp;img_url=http://www.just-so-site.com/photos/1new/snow.jpg&amp;pos=7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text=%D0%BA%D0%B0%D1%80%D1%82%D0%B8%D0%BD%D0%BA%D0%B0%20%D1%82%D1%80%D0%B0%D0%B2%D1%8B%20%D0%BD%D0%B0%20%D0%BF%D0%BE%D0%BB%D1%8F%D0%BD%D0%B5&amp;img_url=http://img11.nnm.ru/1/c/7/3/d/62dc69bd7575f5824bffefde704.jpg&amp;pos=14&amp;rpt=simag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%D0%B7%D0%B0%D0%B9%D1%87%D0%B8%D0%BA&amp;img_url=http://rj.foto.radikal.ru/0709/22/fdb4e9ac69bb.jpg&amp;pos=47&amp;rpt=simage" TargetMode="External"/><Relationship Id="rId13" Type="http://schemas.openxmlformats.org/officeDocument/2006/relationships/image" Target="../media/image8.jpeg"/><Relationship Id="rId18" Type="http://schemas.openxmlformats.org/officeDocument/2006/relationships/image" Target="../media/image11.jpeg"/><Relationship Id="rId3" Type="http://schemas.openxmlformats.org/officeDocument/2006/relationships/hyperlink" Target="http://images.yandex.ru/yandsearch?text=%D0%BA%D0%B0%D1%80%D1%82%D0%B8%D0%BD%D0%BA%D0%B0%20%D1%81%D0%BD%D0%B5%D0%B3%D0%B0%20%D0%BD%D0%B0%20%D0%BF%D0%BE%D0%BB%D1%8F%D0%BD%D0%B5&amp;img_url=http://www.just-so-site.com/photos/1new/snow.jpg&amp;pos=7&amp;rpt=simage" TargetMode="External"/><Relationship Id="rId21" Type="http://schemas.openxmlformats.org/officeDocument/2006/relationships/image" Target="../media/image13.jpeg"/><Relationship Id="rId7" Type="http://schemas.openxmlformats.org/officeDocument/2006/relationships/image" Target="../media/image5.jpeg"/><Relationship Id="rId12" Type="http://schemas.openxmlformats.org/officeDocument/2006/relationships/hyperlink" Target="http://images.yandex.ru/yandsearch?text=%D0%BA%D0%B0%D1%80%D1%82%D0%B8%D0%BD%D0%BA%D0%B0%20%D1%81%D0%BD%D0%B5%D0%B6%D0%B8%D0%BD%D0%BA%D0%B8&amp;img_url=http://i.allday.ru/uploads/posts/thumbs/1195667772__3_1.jpg&amp;pos=22&amp;rpt=simage" TargetMode="External"/><Relationship Id="rId17" Type="http://schemas.openxmlformats.org/officeDocument/2006/relationships/hyperlink" Target="http://images.yandex.ru/yandsearch?p=3&amp;text=%D0%B7%D0%B0%D0%B9%D1%87%D0%B8%D0%BA%20%D1%81%D0%B5%D1%80%D1%8B%D0%B9&amp;img_url=http://bm.img.com.ua/img/prikol/images/large/9/6/50469_36923.jpg&amp;pos=99&amp;rpt=simage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jpeg"/><Relationship Id="rId20" Type="http://schemas.openxmlformats.org/officeDocument/2006/relationships/hyperlink" Target="http://images.yandex.ru/yandsearch?text=%D0%BA%D0%B0%D1%80%D1%82%D0%B8%D0%BD%D0%BA%D0%B0%20%D0%B4%D0%B5%D1%80%D0%B5%D0%B2%D0%B0&amp;noreask=1&amp;img_url=http://img0.liveinternet.ru/images/attach/c/4/79/935/79935008_d3be6a0d4634114c0249ebe548a3b031_full.jpg&amp;pos=1&amp;rpt=simage&amp;lr=7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0%20%D0%B5%D0%BB%D0%B8&amp;img_url=http://demiart.ru/forum/uploads/post-13689-1161357215.jpg&amp;pos=10&amp;rpt=simage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hyperlink" Target="http://images.yandex.ru/yandsearch?text=%D0%BA%D0%B0%D1%80%D1%82%D0%B8%D0%BD%D0%BA%D0%B0%20%D0%BA%D0%B0%D0%BF%D0%B5%D0%BB%D1%8C%D0%BA%D0%B8%20%D0%B2%D0%BE%D0%B4%D1%8B&amp;img_url=http://www.clker.com/cliparts/9/0/e/d/1327436963366784361water%20droplet%20image%20png-hi.png&amp;pos=2&amp;rpt=simage" TargetMode="External"/><Relationship Id="rId10" Type="http://schemas.openxmlformats.org/officeDocument/2006/relationships/hyperlink" Target="http://images.yandex.ru/yandsearch?p=1&amp;text=%D0%BA%D0%B0%D1%80%D1%82%D0%B8%D0%BD%D0%BA%D0%B0%20%20%D1%81%D0%BE%D0%BB%D0%BD%D1%86%D0%B5&amp;img_url=http://img-fotki.yandex.ru/get/5407/kira-swetlowa.a/0_546ee_dc3b1ad5_XL&amp;pos=38&amp;rpt=simage" TargetMode="External"/><Relationship Id="rId19" Type="http://schemas.openxmlformats.org/officeDocument/2006/relationships/image" Target="../media/image12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Relationship Id="rId1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ГБДОУ детский сад №25 Кировского района </a:t>
            </a:r>
            <a:br>
              <a:rPr lang="ru-RU" sz="2400" dirty="0" smtClean="0"/>
            </a:br>
            <a:r>
              <a:rPr lang="ru-RU" sz="2400" dirty="0" smtClean="0"/>
              <a:t>г. Санкт-Петербурга ПРЕЗЕНТАЦИЯ НА ТЕМУ «ЗИМА» ДЛЯ МЛАДШЕЙ ШКОЛЬНОЙ ГРУППЫ</a:t>
            </a:r>
            <a:endParaRPr lang="ru-RU" sz="2400" dirty="0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4139952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Составила воспитатель Берестовская Элико Сергеевна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420888"/>
            <a:ext cx="4557441" cy="29896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6-tub-ru.yandex.net/i?id=68764254-0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457200"/>
            <a:ext cx="4495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8-tub-ru.yandex.net/i?id=604965332-0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495800" y="381000"/>
            <a:ext cx="464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6-tub-ru.yandex.net/i?id=68764254-0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s40.radikal.ru/i089/1102/a1/455768c1c94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38200" y="0"/>
            <a:ext cx="2870200" cy="371316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7-tub-ru.yandex.net/i?id=4376994-3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343400" y="2209800"/>
            <a:ext cx="1917700" cy="39624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221945760-58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400800" y="4724400"/>
            <a:ext cx="2286000" cy="142557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348389778-5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7010400" y="228600"/>
            <a:ext cx="1425575" cy="1425575"/>
          </a:xfrm>
          <a:prstGeom prst="flowChartConnector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513599874-32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5334000" y="0"/>
            <a:ext cx="1360488" cy="142557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4db1b47b9b51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6172200" y="2209800"/>
            <a:ext cx="1828800" cy="16002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8-tub-ru.yandex.net/i?id=147112721-03-72&amp;n=2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3276600" y="0"/>
            <a:ext cx="1676400" cy="1425575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0-tub-ru.yandex.net/i?id=361377308-05-72&amp;n=21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screen"/>
          <a:srcRect/>
          <a:stretch>
            <a:fillRect/>
          </a:stretch>
        </p:blipFill>
        <p:spPr bwMode="auto">
          <a:xfrm>
            <a:off x="1752600" y="4495800"/>
            <a:ext cx="2513013" cy="173037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normal_Lastochka_kasatka_1"/>
          <p:cNvPicPr>
            <a:picLocks noChangeAspect="1" noChangeArrowheads="1"/>
          </p:cNvPicPr>
          <p:nvPr/>
        </p:nvPicPr>
        <p:blipFill>
          <a:blip r:embed="rId19" cstate="screen"/>
          <a:srcRect/>
          <a:stretch>
            <a:fillRect/>
          </a:stretch>
        </p:blipFill>
        <p:spPr bwMode="auto">
          <a:xfrm>
            <a:off x="2971800" y="2133600"/>
            <a:ext cx="1828800" cy="16002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3" descr="http://im3-tub-ru.yandex.net/i?id=174482472-38-72&amp;n=21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screen"/>
          <a:srcRect/>
          <a:stretch>
            <a:fillRect/>
          </a:stretch>
        </p:blipFill>
        <p:spPr bwMode="auto">
          <a:xfrm>
            <a:off x="0" y="0"/>
            <a:ext cx="1828800" cy="3657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 </a:t>
            </a:r>
          </a:p>
        </p:txBody>
      </p:sp>
      <p:sp>
        <p:nvSpPr>
          <p:cNvPr id="6147" name="Текст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914400"/>
          </a:xfrm>
        </p:spPr>
        <p:txBody>
          <a:bodyPr/>
          <a:lstStyle/>
          <a:p>
            <a:r>
              <a:rPr lang="ru-RU" sz="2800" smtClean="0"/>
              <a:t>Перелетные птицы.</a:t>
            </a:r>
          </a:p>
        </p:txBody>
      </p:sp>
      <p:pic>
        <p:nvPicPr>
          <p:cNvPr id="3076" name="Picture 4" descr="C:\Users\Рима\Downloads\pticia-1080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81000" y="2286000"/>
            <a:ext cx="2438400" cy="1447800"/>
          </a:xfrm>
          <a:noFill/>
        </p:spPr>
      </p:pic>
      <p:sp>
        <p:nvSpPr>
          <p:cNvPr id="6149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09600"/>
          </a:xfrm>
        </p:spPr>
        <p:txBody>
          <a:bodyPr/>
          <a:lstStyle/>
          <a:p>
            <a:r>
              <a:rPr lang="ru-RU" smtClean="0"/>
              <a:t>Зимующие птицы.</a:t>
            </a:r>
          </a:p>
        </p:txBody>
      </p:sp>
      <p:pic>
        <p:nvPicPr>
          <p:cNvPr id="3077" name="Picture 5" descr="C:\Users\Рима\Downloads\pticia-1118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14400" y="3733800"/>
            <a:ext cx="22574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Рима\Downloads\319109581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800600" y="24384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Содержимое 10"/>
          <p:cNvSpPr>
            <a:spLocks noGrp="1"/>
          </p:cNvSpPr>
          <p:nvPr>
            <p:ph sz="quarter" idx="4"/>
          </p:nvPr>
        </p:nvSpPr>
        <p:spPr>
          <a:xfrm flipH="1">
            <a:off x="8686800" y="4191000"/>
            <a:ext cx="46038" cy="15240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6154" name="Picture 10" descr="C:\Users\Рима\Downloads\pticia-785.gif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876800" y="4419600"/>
            <a:ext cx="30765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C:\Users\Рима\Downloads\pticia-269.gif"/>
          <p:cNvPicPr>
            <a:picLocks noChangeAspect="1" noChangeArrowheads="1" noCrop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162800" y="25908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screen"/>
          <a:srcRect l="22164" t="6704" r="24902" b="2069"/>
          <a:stretch>
            <a:fillRect/>
          </a:stretch>
        </p:blipFill>
        <p:spPr>
          <a:xfrm>
            <a:off x="533400" y="2133600"/>
            <a:ext cx="2057400" cy="4181500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/>
          <p:nvPr/>
        </p:nvPicPr>
        <p:blipFill>
          <a:blip r:embed="rId4" cstate="screen"/>
          <a:srcRect l="7589" t="15619" r="6401" b="20783"/>
          <a:stretch>
            <a:fillRect/>
          </a:stretch>
        </p:blipFill>
        <p:spPr bwMode="auto">
          <a:xfrm rot="5400000">
            <a:off x="3388518" y="4079082"/>
            <a:ext cx="2428893" cy="25003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0"/>
            <a:ext cx="8229600" cy="1357298"/>
          </a:xfrm>
        </p:spPr>
        <p:txBody>
          <a:bodyPr/>
          <a:lstStyle/>
          <a:p>
            <a:pPr>
              <a:defRPr/>
            </a:pPr>
            <a:r>
              <a:rPr lang="ru-RU" b="1" spc="264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Зимующие</a:t>
            </a:r>
            <a:r>
              <a:rPr lang="ru-RU" dirty="0" smtClean="0"/>
              <a:t>  </a:t>
            </a:r>
            <a:r>
              <a:rPr lang="ru-RU" b="1" spc="264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птицы</a:t>
            </a:r>
            <a:endParaRPr lang="ru-RU" dirty="0"/>
          </a:p>
        </p:txBody>
      </p:sp>
      <p:pic>
        <p:nvPicPr>
          <p:cNvPr id="10" name="Picture 4" descr="синица-большая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 rot="1294012">
            <a:off x="2776610" y="1236431"/>
            <a:ext cx="3042163" cy="2419579"/>
          </a:xfrm>
          <a:prstGeom prst="roundRect">
            <a:avLst/>
          </a:prstGeom>
          <a:noFill/>
        </p:spPr>
      </p:pic>
      <p:pic>
        <p:nvPicPr>
          <p:cNvPr id="12" name="Picture 5" descr="tree_sparrow_august_2007_osaka_japan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1634889">
            <a:off x="6012243" y="496917"/>
            <a:ext cx="2743200" cy="23622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E:\Работа\Портфолио мой\соц. проекты\Покормите птиц зимой\фото\snegir2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 rot="1181737">
            <a:off x="6292059" y="3857612"/>
            <a:ext cx="2514600" cy="24384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1295400" y="685800"/>
            <a:ext cx="7620000" cy="4740275"/>
          </a:xfrm>
          <a:prstGeom prst="cloudCallout">
            <a:avLst>
              <a:gd name="adj1" fmla="val -35019"/>
              <a:gd name="adj2" fmla="val 55023"/>
            </a:avLst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Tahoma" pitchFamily="34" charset="0"/>
            </a:endParaRPr>
          </a:p>
        </p:txBody>
      </p:sp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2438400" y="2286000"/>
            <a:ext cx="5410200" cy="152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МОЛОДц 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</Words>
  <Application>Microsoft Office PowerPoint</Application>
  <PresentationFormat>Экран (4:3)</PresentationFormat>
  <Paragraphs>10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Impact</vt:lpstr>
      <vt:lpstr>Tahoma</vt:lpstr>
      <vt:lpstr>Тема Office</vt:lpstr>
      <vt:lpstr>ГБДОУ детский сад №25 Кировского района  г. Санкт-Петербурга ПРЕЗЕНТАЦИЯ НА ТЕМУ «ЗИМА» ДЛЯ МЛАДШЕЙ ШКОЛЬНОЙ ГРУППЫ</vt:lpstr>
      <vt:lpstr>Презентация PowerPoint</vt:lpstr>
      <vt:lpstr>Презентация PowerPoint</vt:lpstr>
      <vt:lpstr>                     </vt:lpstr>
      <vt:lpstr>Зимующие  птицы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«Портрет Зимы»</dc:title>
  <dc:creator>Рима</dc:creator>
  <cp:lastModifiedBy>Элико Берестовская</cp:lastModifiedBy>
  <cp:revision>3</cp:revision>
  <dcterms:created xsi:type="dcterms:W3CDTF">2013-02-13T03:36:02Z</dcterms:created>
  <dcterms:modified xsi:type="dcterms:W3CDTF">2015-01-20T07:31:47Z</dcterms:modified>
</cp:coreProperties>
</file>