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26C8-4900-469C-9893-91650E8A4076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CC6B-6A41-4895-9951-2A36903BB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369C-E13A-40B7-A473-1D1412FEBF03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CDF8-1F90-41F5-ADE9-0766F3E72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D4CA-5AF0-4DA8-BA57-1F4495BAE5F1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885B-1906-4D60-8902-96E187252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B2931-5F41-4B09-8D30-F374023348E9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7AFC-FD02-47FF-B831-3E7FAB635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F124-2757-459C-B99D-C041362BB4CB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A57F-41BB-4E86-B972-BB6E086A1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E255-77A1-4B99-BBD7-F014D50349A4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9577B-6161-409A-BFDB-A26FD37CE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240A-3DF1-4811-ACFB-EF46F3C50558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0384-FA99-4A6F-8F2B-86DB182D7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5168-83AF-44F5-8006-FC12F4485D7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F95D-10AE-452B-8109-38D2E04AD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A4E1-1A96-43BC-82E3-B291B99403D9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853F-EEE4-447C-87DC-65B1A2F21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D7E9-F910-402A-9011-24FA1AC3F77B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73A6-47D6-49BC-90CB-3D4F5015A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4BC4-1039-4FBC-A7EC-0B50E35294E6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0445-6221-4C7E-98D5-396AACE40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604151-2BD1-4C6C-91AB-7A94F0C04838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C8DA99-439C-4DFE-BE15-E80F8851B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b="1" dirty="0" smtClean="0"/>
              <a:t>ПРЕЗЕНТАЦИЯ ЗАНИМАТЕЛЬНОЙ ДЕЯТЕЛЬНОСТИ</a:t>
            </a:r>
            <a:br>
              <a:rPr lang="ru-RU" sz="6000" b="1" dirty="0" smtClean="0"/>
            </a:br>
            <a:r>
              <a:rPr lang="ru-RU" sz="6000" b="1" dirty="0" smtClean="0"/>
              <a:t>В СТАРШЕЙ ГРУППЕ </a:t>
            </a:r>
            <a:br>
              <a:rPr lang="ru-RU" sz="6000" b="1" dirty="0" smtClean="0"/>
            </a:br>
            <a:r>
              <a:rPr lang="ru-RU" sz="6000" b="1" dirty="0" smtClean="0"/>
              <a:t>ДЕТСКОГО САДА</a:t>
            </a:r>
            <a:endParaRPr lang="ru-RU" sz="60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Лексико – грамматические упражнения по тексту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179388" y="1557338"/>
            <a:ext cx="8964612" cy="456882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Дидактическая игра «Скажи по - другому». </a:t>
            </a:r>
            <a:r>
              <a:rPr lang="ru-RU" sz="1800" smtClean="0">
                <a:latin typeface="Arial" charset="0"/>
              </a:rPr>
              <a:t>Формирование навыка подбора и употребления синонимов.</a:t>
            </a:r>
          </a:p>
          <a:p>
            <a:pPr eaLnBrk="1" hangingPunct="1"/>
            <a:endParaRPr lang="ru-RU" sz="1800" smtClean="0">
              <a:latin typeface="Arial" charset="0"/>
            </a:endParaRPr>
          </a:p>
          <a:p>
            <a:pPr eaLnBrk="1" hangingPunct="1">
              <a:buFontTx/>
              <a:buChar char="-"/>
            </a:pPr>
            <a:r>
              <a:rPr lang="ru-RU" sz="2800" smtClean="0">
                <a:latin typeface="Arial" charset="0"/>
              </a:rPr>
              <a:t>В рассказе встречаются трудные слова. Подумайте, что они обозначают, как можно сказать по – другому?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latin typeface="Arial" charset="0"/>
              </a:rPr>
              <a:t>Теребят-</a:t>
            </a:r>
            <a:r>
              <a:rPr lang="ru-RU" sz="2800" smtClean="0">
                <a:latin typeface="Arial" charset="0"/>
              </a:rPr>
              <a:t> трясут, ковыряют, шелушат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latin typeface="Arial" charset="0"/>
              </a:rPr>
              <a:t>Ковыряют</a:t>
            </a:r>
            <a:r>
              <a:rPr lang="ru-RU" sz="2800" smtClean="0">
                <a:latin typeface="Arial" charset="0"/>
              </a:rPr>
              <a:t>- шелушат, трясут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latin typeface="Arial" charset="0"/>
              </a:rPr>
              <a:t>Скрыты</a:t>
            </a:r>
            <a:r>
              <a:rPr lang="ru-RU" sz="2800" smtClean="0">
                <a:latin typeface="Arial" charset="0"/>
              </a:rPr>
              <a:t>- спрятаны, не видны, закрыты чем-либо.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latin typeface="Arial" charset="0"/>
              </a:rPr>
              <a:t>Добывать</a:t>
            </a:r>
            <a:r>
              <a:rPr lang="ru-RU" sz="2800" smtClean="0">
                <a:latin typeface="Arial" charset="0"/>
              </a:rPr>
              <a:t>- доставать, находить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Дидактическая игра «Договори»</a:t>
            </a:r>
            <a:br>
              <a:rPr lang="ru-RU" sz="4000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>Обучение договариванию предложений</a:t>
            </a:r>
            <a:endParaRPr lang="ru-RU" sz="4000" smtClean="0">
              <a:latin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Тишину нарушают…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Стайка пролетела…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Быстро и ловко теребят…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Клесты вьют…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Гнезда трудно увидеть…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Они скрыты…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Самки высиживают…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Самец заботливо кормит…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Динамическая пауза.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 </a:t>
            </a:r>
            <a:r>
              <a:rPr lang="ru-RU" sz="3200" smtClean="0">
                <a:latin typeface="Arial" charset="0"/>
              </a:rPr>
              <a:t>Игра с мячом «Посчитаем»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Дети «летают друг за другом, музыка заканчивается - дети становятся в круг, передавая мяч друг – другу, считая птиц: «Первый клест, второй клест»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785937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Повторное чтение текста с установкой на запоминание и пересказ.</a:t>
            </a:r>
            <a:br>
              <a:rPr lang="ru-RU" sz="2400" b="1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> </a:t>
            </a:r>
            <a:r>
              <a:rPr lang="ru-RU" sz="2400" i="1" smtClean="0">
                <a:latin typeface="Arial" charset="0"/>
              </a:rPr>
              <a:t>Развитие долговременной памяти.</a:t>
            </a:r>
            <a:br>
              <a:rPr lang="ru-RU" sz="2400" i="1" smtClean="0">
                <a:latin typeface="Arial" charset="0"/>
              </a:rPr>
            </a:br>
            <a:r>
              <a:rPr lang="ru-RU" sz="2400" i="1" smtClean="0">
                <a:latin typeface="Arial" charset="0"/>
              </a:rPr>
              <a:t>- Послушайте рассказ еще раз и постарайтесь его запомнить.</a:t>
            </a:r>
            <a:br>
              <a:rPr lang="ru-RU" sz="2400" i="1" smtClean="0">
                <a:latin typeface="Arial" charset="0"/>
              </a:rPr>
            </a:br>
            <a:endParaRPr lang="ru-RU" sz="2400" i="1" smtClean="0">
              <a:latin typeface="Arial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Тишину зимнего леса нарушают веселые птичьи голоса. Стайка клестов пролетела над головой, красными бусами обсыпала ель. Быстро и ловко теребят они тяжелые шишки и добывают из них семена. Клесты вьют свои гнезда зимою и выводят в них птенцов. Гнезда клестов трудно увидеть, они скрыты в густых ветвях хвойных деревьев. Самки высиживают птенцов и не вылетают из своих глубоких гнезд. Зато самец кормит заботливо</a:t>
            </a:r>
            <a:r>
              <a:rPr lang="ru-RU" sz="2800" smtClean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ru-RU" sz="2800" smtClean="0">
                <a:latin typeface="Arial" charset="0"/>
              </a:rPr>
              <a:t>самочку, поет ей веселую песенку.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1800" i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714500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Составление графического плана рассказа</a:t>
            </a:r>
            <a:r>
              <a:rPr lang="ru-RU" sz="2400" smtClean="0">
                <a:latin typeface="Arial" charset="0"/>
              </a:rPr>
              <a:t>.</a:t>
            </a:r>
            <a:br>
              <a:rPr lang="ru-RU" sz="2400" smtClean="0">
                <a:latin typeface="Arial" charset="0"/>
              </a:rPr>
            </a:br>
            <a:r>
              <a:rPr lang="ru-RU" sz="2000" i="1" smtClean="0">
                <a:latin typeface="Arial" charset="0"/>
              </a:rPr>
              <a:t> Обучение выстраиванию графической мнемодорожки. </a:t>
            </a:r>
            <a:br>
              <a:rPr lang="ru-RU" sz="2000" i="1" smtClean="0">
                <a:latin typeface="Arial" charset="0"/>
              </a:rPr>
            </a:br>
            <a:r>
              <a:rPr lang="ru-RU" sz="2000" i="1" smtClean="0">
                <a:latin typeface="Arial" charset="0"/>
              </a:rPr>
              <a:t>Дети находят и выстраивают опорные схемы.</a:t>
            </a:r>
            <a:r>
              <a:rPr lang="ru-RU" sz="2800" i="1" smtClean="0">
                <a:latin typeface="Arial" charset="0"/>
              </a:rPr>
              <a:t/>
            </a:r>
            <a:br>
              <a:rPr lang="ru-RU" sz="2800" i="1" smtClean="0">
                <a:latin typeface="Arial" charset="0"/>
              </a:rPr>
            </a:br>
            <a:endParaRPr lang="ru-RU" sz="2800" i="1" smtClean="0">
              <a:latin typeface="Arial" charset="0"/>
            </a:endParaRPr>
          </a:p>
        </p:txBody>
      </p:sp>
      <p:pic>
        <p:nvPicPr>
          <p:cNvPr id="25602" name="Picture 4" descr="Изображение 0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989138"/>
            <a:ext cx="3081337" cy="3382962"/>
          </a:xfrm>
        </p:spPr>
      </p:pic>
      <p:pic>
        <p:nvPicPr>
          <p:cNvPr id="25603" name="Picture 5" descr="Изображение 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989138"/>
            <a:ext cx="30861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Пересказ рассказа с наглядной опорой в виде графических схем. </a:t>
            </a:r>
            <a:br>
              <a:rPr lang="ru-RU" sz="3600" smtClean="0">
                <a:latin typeface="Arial" charset="0"/>
              </a:rPr>
            </a:br>
            <a:r>
              <a:rPr lang="ru-RU" sz="2400" i="1" smtClean="0">
                <a:latin typeface="Arial" charset="0"/>
              </a:rPr>
              <a:t>Развитие связной речи. (Парами или по цепочке)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Итог занятия.</a:t>
            </a:r>
            <a:br>
              <a:rPr lang="ru-RU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Оценка деятельности детей.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- Как называется рассказ, который вы сегодня пересказывали?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- Чем необычны клесты?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Продуктивная деятельность.</a:t>
            </a:r>
            <a:br>
              <a:rPr lang="ru-RU" sz="40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Закрепление полученных знаний.</a:t>
            </a:r>
            <a:endParaRPr lang="ru-RU" sz="4000" smtClean="0">
              <a:latin typeface="Arial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Аппликация «Клесты»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0" y="4857750"/>
            <a:ext cx="9144000" cy="1000125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Пересказ рассказа И.Соколова-Микитова </a:t>
            </a:r>
            <a:br>
              <a:rPr lang="ru-RU" sz="3200" smtClean="0"/>
            </a:br>
            <a:r>
              <a:rPr lang="ru-RU" sz="3200" smtClean="0"/>
              <a:t>« КЛЕСТЫ»</a:t>
            </a:r>
          </a:p>
        </p:txBody>
      </p:sp>
      <p:sp>
        <p:nvSpPr>
          <p:cNvPr id="14338" name="Текст 3"/>
          <p:cNvSpPr>
            <a:spLocks noGrp="1"/>
          </p:cNvSpPr>
          <p:nvPr>
            <p:ph type="body" sz="half" idx="2"/>
          </p:nvPr>
        </p:nvSpPr>
        <p:spPr>
          <a:xfrm>
            <a:off x="571500" y="5786438"/>
            <a:ext cx="8001000" cy="1071562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Для детей старшего возраста </a:t>
            </a:r>
          </a:p>
          <a:p>
            <a:pPr algn="ctr" eaLnBrk="1" hangingPunct="1"/>
            <a:r>
              <a:rPr lang="ru-RU" sz="2800" smtClean="0"/>
              <a:t>(второй год обучения)</a:t>
            </a:r>
          </a:p>
        </p:txBody>
      </p:sp>
      <p:pic>
        <p:nvPicPr>
          <p:cNvPr id="1026" name="Picture 2" descr="924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01" r="1601"/>
          <a:stretch>
            <a:fillRect/>
          </a:stretch>
        </p:blipFill>
        <p:spPr>
          <a:xfrm>
            <a:off x="642938" y="0"/>
            <a:ext cx="7929562" cy="4714875"/>
          </a:xfrm>
          <a:ln w="41275">
            <a:solidFill>
              <a:srgbClr val="00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3357562"/>
          </a:xfrm>
        </p:spPr>
        <p:txBody>
          <a:bodyPr/>
          <a:lstStyle/>
          <a:p>
            <a:pPr eaLnBrk="1" hangingPunct="1"/>
            <a:r>
              <a:rPr lang="ru-RU" sz="4800" b="1" smtClean="0"/>
              <a:t>Цель: </a:t>
            </a:r>
            <a:br>
              <a:rPr lang="ru-RU" sz="4800" b="1" smtClean="0"/>
            </a:br>
            <a:r>
              <a:rPr lang="ru-RU" sz="4800" b="1" smtClean="0"/>
              <a:t>обучение пересказу с использованием природоведческой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Основные задачи: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Формирование связной монологической и диалогической речи;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Формирование активного зрительного и слухового контроля над составлением пересказа, над последовательностью и полнотой передачи содержания;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Активизация и обогащение словарного запаса по теме «Зимующие птицы»;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Развитие коммуникативных способностей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9888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- Ребята, сегодня мы отправимся на прогулку в зимний лес к необычной птичке, а чтобы узнать, к какой, соберите слово из букв К,Л,Ё,С,Т.</a:t>
            </a:r>
          </a:p>
        </p:txBody>
      </p:sp>
      <p:pic>
        <p:nvPicPr>
          <p:cNvPr id="17411" name="Picture 4" descr="2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420938"/>
            <a:ext cx="6769100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57200" y="4292600"/>
            <a:ext cx="8229600" cy="1833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Клест у нас зимует, это какая птица?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Какие перья у клеста?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На что похож его клюв?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Для чего клестам такой клюв?</a:t>
            </a:r>
          </a:p>
        </p:txBody>
      </p:sp>
      <p:pic>
        <p:nvPicPr>
          <p:cNvPr id="18434" name="Picture 4" descr="Скачать презентацию для детей - Клест клест-еловик велич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274638"/>
            <a:ext cx="5329238" cy="3946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792163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Чтение рассказа «Клесты»</a:t>
            </a:r>
          </a:p>
        </p:txBody>
      </p:sp>
      <p:sp>
        <p:nvSpPr>
          <p:cNvPr id="1945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63" y="1341438"/>
            <a:ext cx="8143875" cy="42973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</a:rPr>
              <a:t>Тишину зимнего леса нарушают веселые птичьи голоса. Стайка клестов пролетела над головой, красными бусами обсыпала ель. Быстро и ловко теребят они тяжелые шишки и добывают из них семена. Клесты вьют свои гнезда зимою и выводят в них птенцов. Гнезда клестов трудно увидеть, они скрыты в густых ветвях хвойных деревьев. Самки высиживают птенцов и не вылетают из своих глубоких гнезд. Зато самец кормит заботливо</a:t>
            </a:r>
            <a:r>
              <a:rPr lang="ru-RU" sz="2800" smtClean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ru-RU" sz="2800" smtClean="0">
                <a:solidFill>
                  <a:schemeClr val="tx1"/>
                </a:solidFill>
                <a:latin typeface="Arial" charset="0"/>
              </a:rPr>
              <a:t>самочку, поет ей веселую песенку.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pic>
        <p:nvPicPr>
          <p:cNvPr id="20482" name="Picture 4" descr="19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620713"/>
            <a:ext cx="6985000" cy="5976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490537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>Беседа по содержанию рассказа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 чем сравнил клестов автор рассказа? (С красными бусами)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Чем питаются клесты? (Клесты питаются семенами еловых шишек)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Как клесты добывают семена? (Быстро и ловко теребят тяжелые шишки)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Какие зимние гнезда у клестов? (У клестов гнезда теплые и глубокие)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Где скрыты гнезда? (Гнезда клестов спрятаны в густых ветвях хвойных деревьев)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Как самки высиживают птенцов? (самки высиживают птенцов и не вылетают из своих теплых гнезд)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Что делает самец? (Самец кормит самочку и поет ей песенку)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538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ЗАНИМАТЕЛЬНОЙ ДЕЯТЕЛЬНОСТИ В СТАРШЕЙ ГРУППЕ  ДЕТСКОГО САДА</vt:lpstr>
      <vt:lpstr>Пересказ рассказа И.Соколова-Микитова  « КЛЕСТЫ»</vt:lpstr>
      <vt:lpstr>Цель:  обучение пересказу с использованием природоведческой литературы</vt:lpstr>
      <vt:lpstr>Основные задачи:</vt:lpstr>
      <vt:lpstr>Слайд 5</vt:lpstr>
      <vt:lpstr>Слайд 6</vt:lpstr>
      <vt:lpstr>Чтение рассказа «Клесты»</vt:lpstr>
      <vt:lpstr>Слайд 8</vt:lpstr>
      <vt:lpstr>Беседа по содержанию рассказа</vt:lpstr>
      <vt:lpstr>Лексико – грамматические упражнения по тексту</vt:lpstr>
      <vt:lpstr>Дидактическая игра «Договори» Обучение договариванию предложений</vt:lpstr>
      <vt:lpstr>Динамическая пауза.  Игра с мячом «Посчитаем»</vt:lpstr>
      <vt:lpstr>Повторное чтение текста с установкой на запоминание и пересказ.  Развитие долговременной памяти. - Послушайте рассказ еще раз и постарайтесь его запомнить. </vt:lpstr>
      <vt:lpstr>Составление графического плана рассказа.  Обучение выстраиванию графической мнемодорожки.  Дети находят и выстраивают опорные схемы. </vt:lpstr>
      <vt:lpstr>Пересказ рассказа с наглядной опорой в виде графических схем.  Развитие связной речи. (Парами или по цепочке)</vt:lpstr>
      <vt:lpstr>Продуктивная деятельность. Закрепление полученных знаний.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«Коммуникация»</dc:title>
  <dc:creator>Мавсиля</dc:creator>
  <cp:lastModifiedBy>Мавсиля</cp:lastModifiedBy>
  <cp:revision>7</cp:revision>
  <dcterms:created xsi:type="dcterms:W3CDTF">2012-11-16T12:19:36Z</dcterms:created>
  <dcterms:modified xsi:type="dcterms:W3CDTF">2014-10-19T09:01:08Z</dcterms:modified>
</cp:coreProperties>
</file>