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77" r:id="rId2"/>
    <p:sldId id="258" r:id="rId3"/>
    <p:sldId id="271" r:id="rId4"/>
    <p:sldId id="259" r:id="rId5"/>
    <p:sldId id="261" r:id="rId6"/>
    <p:sldId id="260" r:id="rId7"/>
    <p:sldId id="272" r:id="rId8"/>
    <p:sldId id="273" r:id="rId9"/>
    <p:sldId id="267" r:id="rId10"/>
    <p:sldId id="274" r:id="rId11"/>
    <p:sldId id="275" r:id="rId12"/>
    <p:sldId id="278" r:id="rId13"/>
    <p:sldId id="25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41821-F121-4872-9C8F-7EFF20F025FA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154A5-7226-44B8-AB29-49830E8A9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83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F39A-AB1D-47AC-941A-5BA2C2D3A00A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FDF19-C083-49AB-B191-B1ED88F68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F39A-AB1D-47AC-941A-5BA2C2D3A00A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DF19-C083-49AB-B191-B1ED88F68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F39A-AB1D-47AC-941A-5BA2C2D3A00A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DF19-C083-49AB-B191-B1ED88F68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7FF39A-AB1D-47AC-941A-5BA2C2D3A00A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B5FDF19-C083-49AB-B191-B1ED88F68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F39A-AB1D-47AC-941A-5BA2C2D3A00A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DF19-C083-49AB-B191-B1ED88F68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F39A-AB1D-47AC-941A-5BA2C2D3A00A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DF19-C083-49AB-B191-B1ED88F68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DF19-C083-49AB-B191-B1ED88F68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F39A-AB1D-47AC-941A-5BA2C2D3A00A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F39A-AB1D-47AC-941A-5BA2C2D3A00A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DF19-C083-49AB-B191-B1ED88F68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F39A-AB1D-47AC-941A-5BA2C2D3A00A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DF19-C083-49AB-B191-B1ED88F68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7FF39A-AB1D-47AC-941A-5BA2C2D3A00A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5FDF19-C083-49AB-B191-B1ED88F68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F39A-AB1D-47AC-941A-5BA2C2D3A00A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FDF19-C083-49AB-B191-B1ED88F68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7FF39A-AB1D-47AC-941A-5BA2C2D3A00A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B5FDF19-C083-49AB-B191-B1ED88F68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5072074"/>
            <a:ext cx="6172200" cy="1371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</a:rPr>
              <a:t>Провела:</a:t>
            </a:r>
          </a:p>
          <a:p>
            <a:pPr algn="r"/>
            <a:r>
              <a:rPr lang="ru-RU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</a:rPr>
              <a:t>Мамелина</a:t>
            </a:r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</a:rPr>
              <a:t> Ю.В.</a:t>
            </a:r>
          </a:p>
          <a:p>
            <a:pPr algn="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</a:rPr>
              <a:t>Гук А.А.</a:t>
            </a:r>
          </a:p>
          <a:p>
            <a:pPr algn="ct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</a:rPr>
              <a:t>2015г.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2928934"/>
            <a:ext cx="6172200" cy="189436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жизнь и творчество </a:t>
            </a:r>
            <a:br>
              <a:rPr lang="ru-RU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</a:br>
            <a:r>
              <a:rPr lang="ru-RU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АНТОНА ПАВЛОВИЧА </a:t>
            </a:r>
            <a:br>
              <a:rPr lang="ru-RU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</a:br>
            <a:r>
              <a:rPr lang="ru-RU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ЧЕХОВА</a:t>
            </a:r>
            <a: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rusital.ru/uploaded/image/klients/1128886567/foto/big/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ihi.ru/pics/2012/05/20/86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ois.mskobr.ru/book_images/img_745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14290"/>
            <a:ext cx="2560245" cy="3968381"/>
          </a:xfrm>
          <a:prstGeom prst="rect">
            <a:avLst/>
          </a:prstGeom>
          <a:noFill/>
        </p:spPr>
      </p:pic>
      <p:pic>
        <p:nvPicPr>
          <p:cNvPr id="3" name="Picture 2" descr="http://static.ozone.ru/multimedia/books_covers/1005649865.jpg"/>
          <p:cNvPicPr>
            <a:picLocks noChangeAspect="1" noChangeArrowheads="1"/>
          </p:cNvPicPr>
          <p:nvPr/>
        </p:nvPicPr>
        <p:blipFill>
          <a:blip r:embed="rId3"/>
          <a:srcRect l="8028"/>
          <a:stretch>
            <a:fillRect/>
          </a:stretch>
        </p:blipFill>
        <p:spPr bwMode="auto">
          <a:xfrm>
            <a:off x="428596" y="62844"/>
            <a:ext cx="2393173" cy="3063240"/>
          </a:xfrm>
          <a:prstGeom prst="rect">
            <a:avLst/>
          </a:prstGeom>
          <a:noFill/>
        </p:spPr>
      </p:pic>
      <p:pic>
        <p:nvPicPr>
          <p:cNvPr id="4" name="Picture 2" descr="http://forum.ngs.ru/preview/forum/upload_files/0363a9811261bba2373a209721fd381f_8b18bf4642ac4e7c44f2070b3dda0020_135461515797_800p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071810"/>
            <a:ext cx="2286016" cy="3612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http://j.livelib.ru/boocover/1000393296/l/2802/A._P._Chehov__Rasskaz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60915"/>
            <a:ext cx="2000264" cy="3220425"/>
          </a:xfrm>
          <a:prstGeom prst="rect">
            <a:avLst/>
          </a:prstGeom>
          <a:noFill/>
        </p:spPr>
      </p:pic>
      <p:pic>
        <p:nvPicPr>
          <p:cNvPr id="5" name="Picture 4" descr="http://i419.photobucket.com/albums/pp271/okee777777/83b6319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3071810"/>
            <a:ext cx="2500330" cy="35820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zamnoy.com/image/photo/93691955/large.jpg?2009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rusimperia.info/files/news/new_news/cheh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405706" cy="6783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0/53/594/53594600_1263126023_portrait_anton_pavlovich_ch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811558" cy="6868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460432" y="2780928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nonsense.su/wp-content/uploads/2013/05/hCMytHWS5o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irota.ru/forum/images/80/8040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ravelrostov.ru/wp-content/uploads/2010/12/Lavka-Chekhova-Taganrog2.jpg"/>
          <p:cNvPicPr>
            <a:picLocks noChangeAspect="1" noChangeArrowheads="1"/>
          </p:cNvPicPr>
          <p:nvPr/>
        </p:nvPicPr>
        <p:blipFill>
          <a:blip r:embed="rId2"/>
          <a:srcRect l="4387" r="9649" b="5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ma.ru/fotos/journal/83/4213_1.jpg"/>
          <p:cNvPicPr>
            <a:picLocks noChangeAspect="1" noChangeArrowheads="1"/>
          </p:cNvPicPr>
          <p:nvPr/>
        </p:nvPicPr>
        <p:blipFill>
          <a:blip r:embed="rId2"/>
          <a:srcRect t="11858"/>
          <a:stretch>
            <a:fillRect/>
          </a:stretch>
        </p:blipFill>
        <p:spPr bwMode="auto">
          <a:xfrm>
            <a:off x="323528" y="16379"/>
            <a:ext cx="2952328" cy="4394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Предлагаю голубей - чехов стоимость 1500 рублей, купить по низкой цене в Москве на UBU.ru 254209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86054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стреча с героем из детства, Сайт знакомств MyLove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883" y="4002101"/>
            <a:ext cx="4762500" cy="278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on Appet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4438231"/>
            <a:ext cx="3840360" cy="2390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exov.net/newsImages/news_32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54.radikal.ru/i143/0906/70/08f8627d2c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216</TotalTime>
  <Words>13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жизнь и творчество  АНТОНА ПАВЛОВИЧА  ЧЕХОВА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24</cp:revision>
  <dcterms:created xsi:type="dcterms:W3CDTF">2014-01-17T09:08:28Z</dcterms:created>
  <dcterms:modified xsi:type="dcterms:W3CDTF">2015-02-04T12:44:14Z</dcterms:modified>
</cp:coreProperties>
</file>