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7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08AC83-CB55-465D-95A4-3D7A490E2422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66D94-BF44-4EC8-818D-2281B7337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08AC83-CB55-465D-95A4-3D7A490E2422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66D94-BF44-4EC8-818D-2281B7337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08AC83-CB55-465D-95A4-3D7A490E2422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66D94-BF44-4EC8-818D-2281B7337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08AC83-CB55-465D-95A4-3D7A490E2422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66D94-BF44-4EC8-818D-2281B7337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08AC83-CB55-465D-95A4-3D7A490E2422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66D94-BF44-4EC8-818D-2281B7337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08AC83-CB55-465D-95A4-3D7A490E2422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66D94-BF44-4EC8-818D-2281B7337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08AC83-CB55-465D-95A4-3D7A490E2422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66D94-BF44-4EC8-818D-2281B7337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08AC83-CB55-465D-95A4-3D7A490E2422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66D94-BF44-4EC8-818D-2281B7337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08AC83-CB55-465D-95A4-3D7A490E2422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66D94-BF44-4EC8-818D-2281B7337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08AC83-CB55-465D-95A4-3D7A490E2422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66D94-BF44-4EC8-818D-2281B7337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08AC83-CB55-465D-95A4-3D7A490E2422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66D94-BF44-4EC8-818D-2281B7337F0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A08AC83-CB55-465D-95A4-3D7A490E2422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266D94-BF44-4EC8-818D-2281B7337F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Как получилась книжка.</a:t>
            </a:r>
            <a:endParaRPr lang="ru-RU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Презентация для детей старшей и подготовительной группы.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Выполнил педагог-психолог: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Яковенко Г.А.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МАДОУ «ЦРР – детский сад № 33»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Г. Энгельс,   Саратовской области.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9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Автор пишет книгу – излагает свои мысли в виде текста, подбирает иллюстрации.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440" y="2852936"/>
            <a:ext cx="905349" cy="108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77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Художник ретуширует готовые иллюстрации, создает новые – иллюстрирует книгу.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550" y="2636912"/>
            <a:ext cx="1041346" cy="117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3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80112" y="1484784"/>
            <a:ext cx="2971800" cy="4206112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dirty="0"/>
              <a:t>Дизайнер придумывает макет книги – от подбора шрифтов и расположения текста, служебных элементов и иллюстраций на книжной странице – до дизайна обложки, суперобложки, форзацев и, возможно, специальной упаковки для каждой книги</a:t>
            </a:r>
            <a:r>
              <a:rPr lang="ru-RU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238" y="1556792"/>
            <a:ext cx="1375689" cy="97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16" y="4149080"/>
            <a:ext cx="984246" cy="65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50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600" b="1" dirty="0"/>
              <a:t>Каждую страницу рукописи </a:t>
            </a:r>
            <a:r>
              <a:rPr lang="ru-RU" sz="1600" b="1" dirty="0" smtClean="0"/>
              <a:t> </a:t>
            </a:r>
            <a:r>
              <a:rPr lang="ru-RU" sz="1600" b="1" dirty="0"/>
              <a:t>по три раза читают и перечитывают </a:t>
            </a:r>
            <a:r>
              <a:rPr lang="ru-RU" sz="1600" b="1" dirty="0" smtClean="0"/>
              <a:t>, </a:t>
            </a:r>
            <a:r>
              <a:rPr lang="ru-RU" sz="1600" b="1" dirty="0"/>
              <a:t>редакторы </a:t>
            </a:r>
            <a:r>
              <a:rPr lang="ru-RU" sz="1600" b="1" dirty="0" smtClean="0"/>
              <a:t> </a:t>
            </a:r>
            <a:r>
              <a:rPr lang="ru-RU" sz="1600" b="1" dirty="0"/>
              <a:t>вносят </a:t>
            </a:r>
            <a:r>
              <a:rPr lang="ru-RU" sz="1600" b="1" dirty="0" smtClean="0"/>
              <a:t>правки</a:t>
            </a:r>
            <a:r>
              <a:rPr lang="ru-RU" sz="1600" b="1" dirty="0"/>
              <a:t>.</a:t>
            </a:r>
          </a:p>
          <a:p>
            <a:r>
              <a:rPr lang="ru-RU" sz="1600" b="1" dirty="0"/>
              <a:t>Процесс изготовления книги все время контролируют художественный и технический редактор.</a:t>
            </a:r>
          </a:p>
          <a:p>
            <a:r>
              <a:rPr lang="ru-RU" sz="1600" b="1" dirty="0"/>
              <a:t>И вот книга создана. В настоящее время – это компьютерный файл. В нем, </a:t>
            </a:r>
            <a:r>
              <a:rPr lang="ru-RU" sz="1600" b="1" dirty="0" smtClean="0"/>
              <a:t>таком маленьком и неприметном </a:t>
            </a:r>
            <a:r>
              <a:rPr lang="ru-RU" sz="1600" b="1" dirty="0"/>
              <a:t>– уже бьется виртуальное сердце новорожденной книги.</a:t>
            </a:r>
          </a:p>
          <a:p>
            <a:endParaRPr lang="ru-RU" sz="16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59" y="1484783"/>
            <a:ext cx="1164185" cy="70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46010"/>
            <a:ext cx="1239699" cy="81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70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800" b="1" dirty="0"/>
              <a:t>В это время в типографии уже </a:t>
            </a:r>
            <a:r>
              <a:rPr lang="ru-RU" sz="1800" b="1" dirty="0" smtClean="0"/>
              <a:t>ждут, </a:t>
            </a:r>
            <a:r>
              <a:rPr lang="ru-RU" sz="1800" b="1" dirty="0"/>
              <a:t>режутся на необходимый  </a:t>
            </a:r>
            <a:r>
              <a:rPr lang="ru-RU" sz="1800" b="1" dirty="0" smtClean="0"/>
              <a:t>размер бумага </a:t>
            </a:r>
            <a:r>
              <a:rPr lang="ru-RU" sz="1800" b="1" dirty="0"/>
              <a:t>и картон, переплетные материалы, изготавливаются </a:t>
            </a:r>
            <a:r>
              <a:rPr lang="ru-RU" sz="1800" b="1" dirty="0" smtClean="0"/>
              <a:t>трафареты </a:t>
            </a:r>
            <a:r>
              <a:rPr lang="ru-RU" sz="1800" b="1" dirty="0"/>
              <a:t>для </a:t>
            </a:r>
            <a:r>
              <a:rPr lang="ru-RU" sz="1800" b="1" dirty="0" smtClean="0"/>
              <a:t>украшения </a:t>
            </a:r>
            <a:r>
              <a:rPr lang="ru-RU" sz="1800" b="1" dirty="0"/>
              <a:t>обложки, моются машины, готовятся всевозможные растворы и краска.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99964"/>
            <a:ext cx="915652" cy="60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394" y="4563700"/>
            <a:ext cx="769683" cy="52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08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И вот машины заправлены бумагой и краской. Старт! Здесь колдуют печатники и их помощники. На свет появляются толстые стопки отпечатанных бумажных листов.</a:t>
            </a:r>
          </a:p>
          <a:p>
            <a:r>
              <a:rPr lang="ru-RU" b="1" dirty="0"/>
              <a:t>Большие листы, после высыхания </a:t>
            </a:r>
            <a:r>
              <a:rPr lang="ru-RU" b="1" dirty="0" smtClean="0"/>
              <a:t>краски </a:t>
            </a:r>
            <a:r>
              <a:rPr lang="ru-RU" b="1" dirty="0"/>
              <a:t>сгибают в один или несколько раз, </a:t>
            </a:r>
            <a:r>
              <a:rPr lang="ru-RU" b="1" dirty="0" smtClean="0"/>
              <a:t>подбирают в тетрадки . </a:t>
            </a:r>
            <a:r>
              <a:rPr lang="ru-RU" b="1" dirty="0"/>
              <a:t>Тетрадки собираются в книги.</a:t>
            </a:r>
          </a:p>
          <a:p>
            <a:r>
              <a:rPr lang="ru-RU" b="1" dirty="0"/>
              <a:t>Тетради шьют нитками или проволокой и вставляют в переплет. Или собирают в книжный блок, </a:t>
            </a:r>
            <a:r>
              <a:rPr lang="ru-RU" b="1" dirty="0" smtClean="0"/>
              <a:t>подрезают края </a:t>
            </a:r>
            <a:r>
              <a:rPr lang="ru-RU" b="1" dirty="0"/>
              <a:t>и вклеивают в обложку. Смотря какой тип книжки.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166" y="1772816"/>
            <a:ext cx="1088793" cy="65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102" y="3717032"/>
            <a:ext cx="1359185" cy="90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21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08104" y="1340768"/>
            <a:ext cx="2971800" cy="4206112"/>
          </a:xfrm>
        </p:spPr>
        <p:txBody>
          <a:bodyPr>
            <a:noAutofit/>
          </a:bodyPr>
          <a:lstStyle/>
          <a:p>
            <a:r>
              <a:rPr lang="ru-RU" sz="1600" b="1" dirty="0"/>
              <a:t>Для переплета режется картон и ткань (или другой переплетный материал), приклеивается одно к другому, а также приклеиваются иные вспомогательные элементы. Затем в этот переплет вклеивается книжный блок. Еще печатается изображение на обложке или делается тиснение – каждый процесс на своем этапе. Непростая задача – сделать переплет.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341" y="3212976"/>
            <a:ext cx="763982" cy="9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92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Книжный магазин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600" b="1" dirty="0"/>
              <a:t>И вот книга собрана, обрезана вместе с обложкой </a:t>
            </a:r>
            <a:r>
              <a:rPr lang="ru-RU" sz="1600" b="1" dirty="0" smtClean="0"/>
              <a:t>и </a:t>
            </a:r>
            <a:r>
              <a:rPr lang="ru-RU" sz="1600" b="1" dirty="0"/>
              <a:t>блок после обреза вклеен в переплет. Книга появилась на свет.</a:t>
            </a:r>
          </a:p>
          <a:p>
            <a:r>
              <a:rPr lang="ru-RU" sz="1600" b="1" dirty="0"/>
              <a:t>За пять веков полиграфия прошла путь от первого печатного станка </a:t>
            </a:r>
            <a:r>
              <a:rPr lang="ru-RU" sz="1600" b="1" dirty="0" smtClean="0"/>
              <a:t>.</a:t>
            </a:r>
          </a:p>
          <a:p>
            <a:r>
              <a:rPr lang="ru-RU" sz="1600" b="1" dirty="0" smtClean="0"/>
              <a:t>Теперь можно в книжном магазине приобрести любую книгу. Сказки, таинственные приключения, рассказы о природе и путешествиях.</a:t>
            </a:r>
            <a:endParaRPr lang="ru-RU" sz="1600" b="1" dirty="0"/>
          </a:p>
          <a:p>
            <a:endParaRPr lang="ru-RU" sz="16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2870938"/>
            <a:ext cx="756084" cy="88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1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800" b="1" dirty="0" smtClean="0"/>
              <a:t>Дождь на небе</a:t>
            </a:r>
          </a:p>
          <a:p>
            <a:r>
              <a:rPr lang="ru-RU" sz="1800" b="1" dirty="0" smtClean="0"/>
              <a:t>Туча хмуриться </a:t>
            </a:r>
          </a:p>
          <a:p>
            <a:r>
              <a:rPr lang="ru-RU" sz="1800" b="1" dirty="0" smtClean="0"/>
              <a:t>Нам нельзя идти на улицу.</a:t>
            </a:r>
          </a:p>
          <a:p>
            <a:r>
              <a:rPr lang="ru-RU" sz="1800" b="1" dirty="0" smtClean="0"/>
              <a:t>Надоело нам скакать</a:t>
            </a:r>
          </a:p>
          <a:p>
            <a:r>
              <a:rPr lang="ru-RU" sz="1800" b="1" dirty="0" smtClean="0"/>
              <a:t>Можно книжку почитать.</a:t>
            </a:r>
          </a:p>
          <a:p>
            <a:r>
              <a:rPr lang="ru-RU" sz="1800" b="1" dirty="0" smtClean="0"/>
              <a:t>Собирайтесь, дети</a:t>
            </a:r>
          </a:p>
          <a:p>
            <a:r>
              <a:rPr lang="ru-RU" sz="1800" b="1" dirty="0" smtClean="0"/>
              <a:t>Есть на белом свете</a:t>
            </a:r>
          </a:p>
          <a:p>
            <a:r>
              <a:rPr lang="ru-RU" sz="1800" b="1" dirty="0" smtClean="0"/>
              <a:t>Разных таинств вся полна</a:t>
            </a:r>
          </a:p>
          <a:p>
            <a:r>
              <a:rPr lang="ru-RU" sz="1800" b="1" dirty="0" smtClean="0"/>
              <a:t>Чудо – чудная страна.</a:t>
            </a:r>
          </a:p>
          <a:p>
            <a:r>
              <a:rPr lang="ru-RU" sz="1800" b="1" dirty="0" smtClean="0"/>
              <a:t>Нам расскажет и покажет</a:t>
            </a:r>
          </a:p>
          <a:p>
            <a:r>
              <a:rPr lang="ru-RU" sz="1800" b="1" dirty="0" smtClean="0"/>
              <a:t>Превращения ОНА</a:t>
            </a:r>
            <a:r>
              <a:rPr lang="ru-RU" b="1" dirty="0" smtClean="0"/>
              <a:t>!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72393"/>
            <a:ext cx="1656184" cy="165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11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о книге.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b="1" dirty="0"/>
              <a:t>Говорит она беззвучно,</a:t>
            </a:r>
            <a:br>
              <a:rPr lang="ru-RU" b="1" dirty="0"/>
            </a:br>
            <a:r>
              <a:rPr lang="ru-RU" b="1" dirty="0"/>
              <a:t>А понятно и не скучно.</a:t>
            </a:r>
            <a:br>
              <a:rPr lang="ru-RU" b="1" dirty="0"/>
            </a:br>
            <a:r>
              <a:rPr lang="ru-RU" b="1" dirty="0"/>
              <a:t>Ты беседуй чаще с ней –</a:t>
            </a:r>
            <a:br>
              <a:rPr lang="ru-RU" b="1" dirty="0"/>
            </a:br>
            <a:r>
              <a:rPr lang="ru-RU" b="1" dirty="0"/>
              <a:t>Станешь вчетверо умней.</a:t>
            </a:r>
            <a:br>
              <a:rPr lang="ru-RU" b="1" dirty="0"/>
            </a:br>
            <a:r>
              <a:rPr lang="ru-RU" b="1" dirty="0"/>
              <a:t>(Книга</a:t>
            </a:r>
            <a:r>
              <a:rPr lang="ru-RU" b="1" dirty="0" smtClean="0"/>
              <a:t>)</a:t>
            </a:r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/>
              <a:t>Не дерево, а с листами,</a:t>
            </a:r>
            <a:br>
              <a:rPr lang="ru-RU" b="1" dirty="0"/>
            </a:br>
            <a:r>
              <a:rPr lang="ru-RU" b="1" dirty="0"/>
              <a:t>Не рубашка, а сшита,</a:t>
            </a:r>
            <a:br>
              <a:rPr lang="ru-RU" b="1" dirty="0"/>
            </a:br>
            <a:r>
              <a:rPr lang="ru-RU" b="1" dirty="0"/>
              <a:t>Не растение, а с корешком,</a:t>
            </a:r>
            <a:br>
              <a:rPr lang="ru-RU" b="1" dirty="0"/>
            </a:br>
            <a:r>
              <a:rPr lang="ru-RU" b="1" dirty="0"/>
              <a:t>Не человек, а с разумом.</a:t>
            </a:r>
            <a:br>
              <a:rPr lang="ru-RU" b="1" dirty="0"/>
            </a:br>
            <a:r>
              <a:rPr lang="ru-RU" b="1" dirty="0"/>
              <a:t>(Книга)</a:t>
            </a:r>
            <a:br>
              <a:rPr lang="ru-RU" b="1" dirty="0"/>
            </a:br>
            <a:endParaRPr lang="ru-RU" b="1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34680"/>
            <a:ext cx="1368152" cy="146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2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Пословицы о книге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b="1" i="1" dirty="0"/>
              <a:t>Золото добывают из земли, а знания — из книги</a:t>
            </a:r>
            <a:r>
              <a:rPr lang="ru-RU" b="1" i="1" dirty="0" smtClean="0"/>
              <a:t>.</a:t>
            </a:r>
          </a:p>
          <a:p>
            <a:endParaRPr lang="ru-RU" b="1" i="1" dirty="0"/>
          </a:p>
          <a:p>
            <a:r>
              <a:rPr lang="ru-RU" b="1" i="1" dirty="0"/>
              <a:t>Книга – твой друг, без нее как без рук</a:t>
            </a:r>
            <a:r>
              <a:rPr lang="ru-RU" i="1" dirty="0" smtClean="0"/>
              <a:t>.</a:t>
            </a:r>
          </a:p>
          <a:p>
            <a:endParaRPr lang="ru-RU" i="1" dirty="0"/>
          </a:p>
          <a:p>
            <a:r>
              <a:rPr lang="ru-RU" b="1" i="1" dirty="0"/>
              <a:t>Книга не мед, а всякий </a:t>
            </a:r>
            <a:r>
              <a:rPr lang="ru-RU" b="1" i="1" dirty="0" smtClean="0"/>
              <a:t>берет</a:t>
            </a:r>
          </a:p>
          <a:p>
            <a:endParaRPr lang="ru-RU" b="1" i="1" dirty="0"/>
          </a:p>
          <a:p>
            <a:r>
              <a:rPr lang="ru-RU" b="1" i="1" dirty="0"/>
              <a:t>Хорошая книга – лучший друг.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18882"/>
            <a:ext cx="1152128" cy="130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5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Откуда же приходит книга в наш дом?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600" b="1" dirty="0" smtClean="0"/>
              <a:t>Какие материалы нужны для того. Чтобы сделать книгу?</a:t>
            </a:r>
          </a:p>
          <a:p>
            <a:endParaRPr lang="ru-RU" sz="1600" b="1" dirty="0"/>
          </a:p>
          <a:p>
            <a:r>
              <a:rPr lang="ru-RU" sz="1600" b="1" dirty="0" smtClean="0"/>
              <a:t>БУМАГА</a:t>
            </a:r>
          </a:p>
          <a:p>
            <a:endParaRPr lang="ru-RU" sz="1600" b="1" dirty="0"/>
          </a:p>
          <a:p>
            <a:r>
              <a:rPr lang="ru-RU" sz="1600" b="1" dirty="0" smtClean="0"/>
              <a:t>КРАСКИ, КЛЕЙ.</a:t>
            </a:r>
          </a:p>
          <a:p>
            <a:endParaRPr lang="ru-RU" sz="1600" b="1" dirty="0"/>
          </a:p>
          <a:p>
            <a:r>
              <a:rPr lang="ru-RU" sz="1600" b="1" dirty="0"/>
              <a:t>Трудно представить себе жизнь без бумаги. Она окружает нас повсюду. Мы настолько к ней привыкли, что уже не задумываемся о том, как же её делают. </a:t>
            </a:r>
            <a:r>
              <a:rPr lang="ru-RU" sz="1600" b="1" dirty="0" smtClean="0"/>
              <a:t>,  Бумагу </a:t>
            </a:r>
            <a:r>
              <a:rPr lang="ru-RU" sz="1600" b="1" dirty="0"/>
              <a:t>придумали очень давно, </a:t>
            </a:r>
            <a:r>
              <a:rPr lang="ru-RU" sz="1600" b="1" dirty="0" smtClean="0"/>
              <a:t> </a:t>
            </a:r>
            <a:r>
              <a:rPr lang="ru-RU" sz="1600" b="1" dirty="0"/>
              <a:t>вначале писали на камнях, досках, потом на бересте. </a:t>
            </a:r>
            <a:r>
              <a:rPr lang="ru-RU" sz="1600" b="1" dirty="0" smtClean="0"/>
              <a:t>Изготовляют бумагу из древесины или перерабатывают старые изделия из бумаги.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506" y="2822935"/>
            <a:ext cx="800658" cy="54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46874"/>
            <a:ext cx="948506" cy="63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91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Краски для книги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Сегодня для промышленного производства красок используют минеральные и органические </a:t>
            </a:r>
            <a:r>
              <a:rPr lang="ru-RU" sz="2000" b="1" dirty="0" smtClean="0"/>
              <a:t>вещества, </a:t>
            </a:r>
            <a:r>
              <a:rPr lang="ru-RU" sz="2000" b="1" dirty="0"/>
              <a:t>добытые из недр матушки-земли или </a:t>
            </a:r>
            <a:r>
              <a:rPr lang="ru-RU" sz="2000" b="1" dirty="0" smtClean="0"/>
              <a:t> </a:t>
            </a:r>
            <a:r>
              <a:rPr lang="ru-RU" sz="2000" b="1" dirty="0"/>
              <a:t>полученные искусственным путем.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1050070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1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сделать книгу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b="1" dirty="0"/>
              <a:t>Изготовление книг – скрепление между собой и вставленные в мягкую обложку или твердый переплет листы бумаги, на которых написан от руки или напечатан текст, а также нарисованы или отпечатаны иллюстрации. Казалось бы – все просто. Но не совсем</a:t>
            </a:r>
            <a:r>
              <a:rPr lang="ru-RU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488" y="3429000"/>
            <a:ext cx="926967" cy="112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34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давние времена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200" b="1" dirty="0"/>
              <a:t>Пятьсот лет назад книги переписывали от руки. Писец сидел, склонившись над листом бумаги, и гусиным пером старательно выводил строчку за строчкой заказанной ему книги. За день самый усидчивый и опытный писец мог переписать не больше 10-15 страниц. Да и разве могли бы получиться переписанные от руки книги такими же аккуратными, нарядными, а главное, абсолютно похожими одна на другую? Конечно нет! У одного писца книга вышла бы красивее, у другого - похуже; на одной страничке строчки были бы ровные, на другой - не очень. А ведь все экземпляры любой новой книги одинаковы.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08920"/>
            <a:ext cx="1114790" cy="130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65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Современный мир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21-й век, время информационных технологий, сильно облегчает труд книгоиздателя. Но не отменяет напряженной работы и творчества: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655" y="3159040"/>
            <a:ext cx="858920" cy="104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21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126</TotalTime>
  <Words>708</Words>
  <Application>Microsoft Office PowerPoint</Application>
  <PresentationFormat>Экран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Как получилась книжка.</vt:lpstr>
      <vt:lpstr>Презентация PowerPoint</vt:lpstr>
      <vt:lpstr>Загадки о книге.</vt:lpstr>
      <vt:lpstr>Пословицы о книге</vt:lpstr>
      <vt:lpstr>Откуда же приходит книга в наш дом?</vt:lpstr>
      <vt:lpstr>Краски для книги</vt:lpstr>
      <vt:lpstr>Как сделать книгу</vt:lpstr>
      <vt:lpstr>В давние времена</vt:lpstr>
      <vt:lpstr>Современный мир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Книжный магазин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получилась книжка.</dc:title>
  <dc:creator>user</dc:creator>
  <cp:lastModifiedBy>user</cp:lastModifiedBy>
  <cp:revision>14</cp:revision>
  <dcterms:created xsi:type="dcterms:W3CDTF">2015-01-31T18:08:31Z</dcterms:created>
  <dcterms:modified xsi:type="dcterms:W3CDTF">2015-01-31T20:33:51Z</dcterms:modified>
</cp:coreProperties>
</file>