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F495-38C0-43C2-8364-2B8A6FEB60DA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5FC0-0AC8-4FE6-8CD4-BC8B4FD4E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C3B4-7E92-48D1-9466-7AC5AF5049F1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1557-E862-470F-86FC-60DD9C787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0F88-FDA1-4E58-8432-73B15F0396DB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3366-1C57-4F40-8620-183A79527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A363-BC2D-4906-9442-7EF5BB6070AC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B14B-B906-49BE-9DA3-5BC06AD0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156E-8BB6-455F-A988-63A791A33093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16A5-A646-447E-A55A-84E442CB4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FBBB-C98F-45BD-B129-94A73E93C8CF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05A8-03AB-4507-9453-969560E66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011F-4B54-4364-B377-B5532BB10F7F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62F8-3824-4E89-B688-1E3A5F474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1C29-892B-4DE6-97FE-067BB5592902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C983-645E-4FD0-83D6-D0132728C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B692-EB4C-44DA-98F1-302F628C9E33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3B36-4EFE-4884-A0BA-EF985CBC6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3BC2-D85E-43A8-9F13-89DC71D71A67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0415-0BC3-49C3-9C87-DD7E23B86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F7FA-6164-453B-9455-4EC991CD4E81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0802-6B36-4F29-89D0-1E71B2311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397AA-60E9-43F6-BF3F-0BC70DFDBAF9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5F3A6-5D41-4765-B32A-3837A472C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1115616" y="2060848"/>
            <a:ext cx="7128792" cy="615553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tIns="0" rIns="45720" bIns="0" anchor="ctr">
            <a:sp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cap="all" dirty="0">
                <a:ln w="6350">
                  <a:noFill/>
                </a:ln>
                <a:solidFill>
                  <a:srgbClr val="002060"/>
                </a:solidFill>
                <a:cs typeface="Times New Roman" pitchFamily="18" charset="0"/>
              </a:rPr>
              <a:t>Россия - наша родина</a:t>
            </a:r>
            <a:endParaRPr lang="ru-RU" sz="4000" b="1" cap="all" dirty="0">
              <a:ln w="6350">
                <a:noFill/>
              </a:ln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8" name="Рисунок 7" descr="берестяные издел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913" y="188913"/>
            <a:ext cx="2376487" cy="17811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гжель2.jpg"/>
          <p:cNvPicPr>
            <a:picLocks noChangeAspect="1"/>
          </p:cNvPicPr>
          <p:nvPr/>
        </p:nvPicPr>
        <p:blipFill>
          <a:blip r:embed="rId3" cstate="print"/>
          <a:srcRect b="6254"/>
          <a:stretch>
            <a:fillRect/>
          </a:stretch>
        </p:blipFill>
        <p:spPr>
          <a:xfrm>
            <a:off x="3924300" y="188913"/>
            <a:ext cx="1895475" cy="17954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москва1.jpg"/>
          <p:cNvPicPr>
            <a:picLocks noChangeAspect="1"/>
          </p:cNvPicPr>
          <p:nvPr/>
        </p:nvPicPr>
        <p:blipFill>
          <a:blip r:embed="rId4" cstate="print"/>
          <a:srcRect t="11044" b="8609"/>
          <a:stretch>
            <a:fillRect/>
          </a:stretch>
        </p:blipFill>
        <p:spPr>
          <a:xfrm>
            <a:off x="107504" y="2780928"/>
            <a:ext cx="4295775" cy="22320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хохлом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1863" y="188913"/>
            <a:ext cx="1873250" cy="18319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6525" indent="0">
              <a:buNone/>
            </a:pPr>
            <a:r>
              <a:rPr lang="ru-RU" dirty="0" smtClean="0"/>
              <a:t>Презентация подготовлена воспитателем </a:t>
            </a:r>
          </a:p>
          <a:p>
            <a:pPr marL="136525" indent="0">
              <a:buNone/>
            </a:pPr>
            <a:r>
              <a:rPr lang="ru-RU" dirty="0" smtClean="0"/>
              <a:t>Немченко Н.А.</a:t>
            </a:r>
          </a:p>
          <a:p>
            <a:pPr marL="136525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539552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cs typeface="Times New Roman" pitchFamily="18" charset="0"/>
              </a:rPr>
              <a:t>Маша и Миша приглашают в путешествие. 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33600"/>
            <a:ext cx="2282825" cy="2159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2037" b="53664"/>
          <a:stretch>
            <a:fillRect/>
          </a:stretch>
        </p:blipFill>
        <p:spPr bwMode="auto">
          <a:xfrm>
            <a:off x="5148263" y="2060575"/>
            <a:ext cx="1282700" cy="23050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95536" y="980728"/>
            <a:ext cx="3456384" cy="1080120"/>
          </a:xfrm>
          <a:prstGeom prst="wedgeRoundRectCallout">
            <a:avLst>
              <a:gd name="adj1" fmla="val -65"/>
              <a:gd name="adj2" fmla="val 85667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Миша, </a:t>
            </a:r>
            <a:r>
              <a:rPr lang="ru-RU" b="1" dirty="0" smtClean="0"/>
              <a:t> в мире много стран. </a:t>
            </a:r>
            <a:r>
              <a:rPr lang="ru-RU" b="1" dirty="0"/>
              <a:t>В какой из них ты хотел бы жить?</a:t>
            </a:r>
          </a:p>
        </p:txBody>
      </p:sp>
      <p:grpSp>
        <p:nvGrpSpPr>
          <p:cNvPr id="2" name="Скругленная прямоугольная выноска 9"/>
          <p:cNvGrpSpPr>
            <a:grpSpLocks/>
          </p:cNvGrpSpPr>
          <p:nvPr/>
        </p:nvGrpSpPr>
        <p:grpSpPr bwMode="auto">
          <a:xfrm>
            <a:off x="5724525" y="895350"/>
            <a:ext cx="3316288" cy="1646238"/>
            <a:chOff x="3694" y="564"/>
            <a:chExt cx="2001" cy="1037"/>
          </a:xfrm>
        </p:grpSpPr>
        <p:pic>
          <p:nvPicPr>
            <p:cNvPr id="4111" name="Скругленная прямоугольная выноска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4" y="564"/>
              <a:ext cx="2001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9"/>
            <p:cNvSpPr txBox="1">
              <a:spLocks noChangeArrowheads="1"/>
            </p:cNvSpPr>
            <p:nvPr/>
          </p:nvSpPr>
          <p:spPr bwMode="auto">
            <a:xfrm>
              <a:off x="3771" y="647"/>
              <a:ext cx="1756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>
                  <a:solidFill>
                    <a:srgbClr val="000000"/>
                  </a:solidFill>
                  <a:latin typeface="Times New Roman" pitchFamily="18" charset="0"/>
                </a:rPr>
                <a:t>Все страны хороши. Но я люблю свою Родину – Россию.</a:t>
              </a:r>
            </a:p>
            <a:p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822880" y="4653136"/>
            <a:ext cx="3814249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Как называется наша Родина? </a:t>
            </a:r>
            <a:endParaRPr lang="ru-RU" sz="20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91680" y="5445224"/>
            <a:ext cx="6192688" cy="461665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 что можно гордиться нашей страной?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124744"/>
            <a:ext cx="4591193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r>
              <a:rPr lang="ru-RU" sz="3200" b="1" dirty="0"/>
              <a:t>Россия – наша Родина. </a:t>
            </a:r>
            <a:endParaRPr lang="ru-RU" sz="3200" dirty="0"/>
          </a:p>
        </p:txBody>
      </p:sp>
      <p:pic>
        <p:nvPicPr>
          <p:cNvPr id="8" name="Рисунок 7" descr="карта физич.jpg"/>
          <p:cNvPicPr>
            <a:picLocks noChangeAspect="1"/>
          </p:cNvPicPr>
          <p:nvPr/>
        </p:nvPicPr>
        <p:blipFill>
          <a:blip r:embed="rId2" cstate="print"/>
          <a:srcRect l="861" t="5790" r="861" b="14632"/>
          <a:stretch>
            <a:fillRect/>
          </a:stretch>
        </p:blipFill>
        <p:spPr>
          <a:xfrm>
            <a:off x="395288" y="2276475"/>
            <a:ext cx="7489825" cy="38893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осс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63" y="1916113"/>
            <a:ext cx="3049587" cy="29638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rgbClr val="00206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Узнаём новое.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640960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К</a:t>
            </a:r>
            <a:r>
              <a:rPr lang="ru-RU" sz="2000" b="1" dirty="0" smtClean="0">
                <a:solidFill>
                  <a:srgbClr val="000000"/>
                </a:solidFill>
              </a:rPr>
              <a:t>ак </a:t>
            </a:r>
            <a:r>
              <a:rPr lang="ru-RU" sz="2000" b="1" dirty="0">
                <a:solidFill>
                  <a:srgbClr val="000000"/>
                </a:solidFill>
              </a:rPr>
              <a:t>звучит полное название нашей страны и что оно означает.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1772816"/>
            <a:ext cx="3752246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РОССИЙСКАЯ ФЕДЕРАЦИЯ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2901" y="2276872"/>
            <a:ext cx="6533625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Добровольное объединение равноправных народов.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780928"/>
            <a:ext cx="4950296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Символы России: флаг, герб и гимн.</a:t>
            </a:r>
          </a:p>
        </p:txBody>
      </p:sp>
      <p:pic>
        <p:nvPicPr>
          <p:cNvPr id="9" name="Рисунок 8" descr="гер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525" y="3429000"/>
            <a:ext cx="2670175" cy="324008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флаг росси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188" y="3429000"/>
            <a:ext cx="4891087" cy="32575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3419475" y="3141663"/>
            <a:ext cx="1512888" cy="35877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8625" y="3141663"/>
            <a:ext cx="1366838" cy="35877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rgbClr val="00206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Совместное открытие знаний</a:t>
            </a:r>
          </a:p>
        </p:txBody>
      </p:sp>
      <p:pic>
        <p:nvPicPr>
          <p:cNvPr id="5" name="Рисунок 4" descr="гим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450" y="1196975"/>
            <a:ext cx="6840538" cy="5130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1" descr="E:\Рита У\изоб\Для презентаций\Анимация\Анимашки\Фигуры Предметы разные\avatar6190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E:\Рита У\изоб\Для презентаций\Анимация\Анимашки\Фигуры Предметы разные\avatar6190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516563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rgbClr val="00206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Совместное открытие знаний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412776"/>
            <a:ext cx="3096344" cy="7694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</a:rPr>
              <a:t>Столица нашей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</a:rPr>
              <a:t>Родины – Москва.</a:t>
            </a:r>
          </a:p>
        </p:txBody>
      </p:sp>
      <p:pic>
        <p:nvPicPr>
          <p:cNvPr id="7" name="Рисунок 6" descr="кремль2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8400" y="3068638"/>
            <a:ext cx="5275263" cy="36353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рем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88" y="1125538"/>
            <a:ext cx="5473700" cy="302418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rgbClr val="00206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980728"/>
            <a:ext cx="2448271" cy="11079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Люди – главное богатство нашей страны.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052736"/>
            <a:ext cx="4493923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Какие народы России вам известны?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628800"/>
            <a:ext cx="2469972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В России живут: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5373216"/>
            <a:ext cx="2268760" cy="7694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</a:rPr>
              <a:t>и многие другие народы.</a:t>
            </a:r>
          </a:p>
        </p:txBody>
      </p:sp>
      <p:pic>
        <p:nvPicPr>
          <p:cNvPr id="12" name="Рисунок 11" descr="русск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2205038"/>
            <a:ext cx="3548063" cy="23241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татары.jpg"/>
          <p:cNvPicPr>
            <a:picLocks noChangeAspect="1"/>
          </p:cNvPicPr>
          <p:nvPr/>
        </p:nvPicPr>
        <p:blipFill>
          <a:blip r:embed="rId3" cstate="print"/>
          <a:srcRect r="12609" b="7281"/>
          <a:stretch>
            <a:fillRect/>
          </a:stretch>
        </p:blipFill>
        <p:spPr>
          <a:xfrm>
            <a:off x="4716463" y="2205038"/>
            <a:ext cx="3257550" cy="23034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якуты.jpg"/>
          <p:cNvPicPr>
            <a:picLocks noChangeAspect="1"/>
          </p:cNvPicPr>
          <p:nvPr/>
        </p:nvPicPr>
        <p:blipFill>
          <a:blip r:embed="rId4" cstate="print"/>
          <a:srcRect l="6321" t="16401" r="7161" b="14160"/>
          <a:stretch>
            <a:fillRect/>
          </a:stretch>
        </p:blipFill>
        <p:spPr>
          <a:xfrm>
            <a:off x="3059113" y="4581525"/>
            <a:ext cx="3540125" cy="21304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740352" y="1916832"/>
            <a:ext cx="1205395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татары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16832"/>
            <a:ext cx="1261179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русские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725144"/>
            <a:ext cx="1069973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якуты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448072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 w="25400" cap="flat" cmpd="sng" algn="ctr">
            <a:solidFill>
              <a:srgbClr val="00206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Народные промыслы России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80728"/>
            <a:ext cx="5454352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Что рассказывают о нашей стране эти картинки?</a:t>
            </a:r>
          </a:p>
        </p:txBody>
      </p:sp>
      <p:pic>
        <p:nvPicPr>
          <p:cNvPr id="9" name="Рисунок 8" descr="гжель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1412875"/>
            <a:ext cx="3360738" cy="22383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хохлома3.jpg"/>
          <p:cNvPicPr>
            <a:picLocks noChangeAspect="1"/>
          </p:cNvPicPr>
          <p:nvPr/>
        </p:nvPicPr>
        <p:blipFill>
          <a:blip r:embed="rId3" cstate="print"/>
          <a:srcRect l="19288" t="4326" r="11019" b="4326"/>
          <a:stretch>
            <a:fillRect/>
          </a:stretch>
        </p:blipFill>
        <p:spPr>
          <a:xfrm>
            <a:off x="4572000" y="1412875"/>
            <a:ext cx="2270125" cy="22320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95936" y="1484784"/>
            <a:ext cx="1181670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Хохлома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925061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Гжель</a:t>
            </a:r>
          </a:p>
        </p:txBody>
      </p:sp>
      <p:pic>
        <p:nvPicPr>
          <p:cNvPr id="16" name="Рисунок 15" descr="туес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981075"/>
            <a:ext cx="15843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380312" y="3140968"/>
            <a:ext cx="1584176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Берестяной туес</a:t>
            </a:r>
          </a:p>
        </p:txBody>
      </p:sp>
      <p:pic>
        <p:nvPicPr>
          <p:cNvPr id="18" name="Рисунок 17" descr="кижи 2.jpg"/>
          <p:cNvPicPr>
            <a:picLocks noChangeAspect="1"/>
          </p:cNvPicPr>
          <p:nvPr/>
        </p:nvPicPr>
        <p:blipFill>
          <a:blip r:embed="rId5" cstate="print"/>
          <a:srcRect r="7476" b="3381"/>
          <a:stretch>
            <a:fillRect/>
          </a:stretch>
        </p:blipFill>
        <p:spPr>
          <a:xfrm>
            <a:off x="179388" y="4292600"/>
            <a:ext cx="3240087" cy="211613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суздаль2.jpg"/>
          <p:cNvPicPr>
            <a:picLocks noChangeAspect="1"/>
          </p:cNvPicPr>
          <p:nvPr/>
        </p:nvPicPr>
        <p:blipFill>
          <a:blip r:embed="rId6" cstate="print"/>
          <a:srcRect l="11619" r="3928" b="10717"/>
          <a:stretch>
            <a:fillRect/>
          </a:stretch>
        </p:blipFill>
        <p:spPr>
          <a:xfrm>
            <a:off x="5867400" y="4365625"/>
            <a:ext cx="3097213" cy="217963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259632" y="4005064"/>
            <a:ext cx="851515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Кижи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4221088"/>
            <a:ext cx="1131272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Суздаль</a:t>
            </a:r>
          </a:p>
        </p:txBody>
      </p:sp>
      <p:pic>
        <p:nvPicPr>
          <p:cNvPr id="22" name="Рисунок 21" descr="владимир1.jpg"/>
          <p:cNvPicPr>
            <a:picLocks noChangeAspect="1"/>
          </p:cNvPicPr>
          <p:nvPr/>
        </p:nvPicPr>
        <p:blipFill>
          <a:blip r:embed="rId7" cstate="print"/>
          <a:srcRect t="11151" r="2457" b="9051"/>
          <a:stretch>
            <a:fillRect/>
          </a:stretch>
        </p:blipFill>
        <p:spPr>
          <a:xfrm>
            <a:off x="3419475" y="3860800"/>
            <a:ext cx="2425700" cy="280828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860032" y="3789040"/>
            <a:ext cx="1370889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Владимир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150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Маргаритка</dc:creator>
  <cp:lastModifiedBy>user</cp:lastModifiedBy>
  <cp:revision>42</cp:revision>
  <dcterms:created xsi:type="dcterms:W3CDTF">2013-03-08T14:52:27Z</dcterms:created>
  <dcterms:modified xsi:type="dcterms:W3CDTF">2015-01-31T21:15:16Z</dcterms:modified>
</cp:coreProperties>
</file>