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2" autoAdjust="0"/>
    <p:restoredTop sz="94660"/>
  </p:normalViewPr>
  <p:slideViewPr>
    <p:cSldViewPr>
      <p:cViewPr varScale="1">
        <p:scale>
          <a:sx n="65" d="100"/>
          <a:sy n="65" d="100"/>
        </p:scale>
        <p:origin x="-4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B63A0CD7-EE11-4ACC-A502-B85D98314691}" type="datetimeFigureOut">
              <a:rPr lang="ru-RU" smtClean="0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CB9B75B8-1812-4ECB-9068-5802673F35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56B1C6-F35B-43CC-9B99-7C43FDC89106}" type="datetimeFigureOut">
              <a:rPr lang="ru-RU" smtClean="0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A67330-E342-4F33-816F-3632BC504E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03D5B4-095A-4AD9-BAE8-A8C4779337DC}" type="datetimeFigureOut">
              <a:rPr lang="ru-RU" smtClean="0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1073A-C10D-433F-9A72-8C06A12031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2D09EEBF-F734-419F-9BFA-BF7FA6A6CC1B}" type="datetimeFigureOut">
              <a:rPr lang="ru-RU" smtClean="0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AF41EA69-05DC-4EDC-8719-AE9BFCCDA4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85F4E6AE-E15E-4357-953A-27ACA21EB17A}" type="datetimeFigureOut">
              <a:rPr lang="ru-RU" smtClean="0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B8201B1B-0019-4340-9177-5A579DED13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B7DCC3-9DA0-4FA2-93B3-7BB8F591C91F}" type="datetimeFigureOut">
              <a:rPr lang="ru-RU" smtClean="0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79033B-8A04-4A7E-80E3-6F6879FA52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71EFCE-2BBD-42EB-87C7-0417F6D80B49}" type="datetimeFigureOut">
              <a:rPr lang="ru-RU" smtClean="0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F953D-A417-4D35-8DC0-D7129BCD3E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A48D8BA4-3562-4BDA-9955-BB0D8D7CEC5C}" type="datetimeFigureOut">
              <a:rPr lang="ru-RU" smtClean="0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96941231-810D-456D-AC13-90B9960673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F774AA-B570-4225-8A8C-3B05C49D77C5}" type="datetimeFigureOut">
              <a:rPr lang="ru-RU" smtClean="0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38F989-F7F5-477B-A088-C00F42DBF5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4169A141-4552-4877-A7A3-7E796C1107EE}" type="datetimeFigureOut">
              <a:rPr lang="ru-RU" smtClean="0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C957D632-804A-4417-926A-E12FEDC351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BF99AAFF-15F2-4A93-9429-F725880F2A6C}" type="datetimeFigureOut">
              <a:rPr lang="ru-RU" smtClean="0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3C282A28-135A-40A9-84D8-699F0DEF31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6A69E4C-AB3A-4EA2-BB58-E37EDAFD15DC}" type="datetimeFigureOut">
              <a:rPr lang="ru-RU" smtClean="0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E8FB00C-C03C-48B2-BED2-ED37508479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«Как звери к зиме готовятся»</a:t>
            </a: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5013325"/>
            <a:ext cx="4143375" cy="1371600"/>
          </a:xfrm>
        </p:spPr>
        <p:txBody>
          <a:bodyPr>
            <a:normAutofit/>
          </a:bodyPr>
          <a:lstStyle/>
          <a:p>
            <a:pPr algn="r" eaLnBrk="1" hangingPunct="1"/>
            <a:r>
              <a:rPr lang="ru-RU" smtClean="0"/>
              <a:t>Подготовила воспитатель</a:t>
            </a:r>
          </a:p>
          <a:p>
            <a:pPr algn="r" eaLnBrk="1" hangingPunct="1"/>
            <a:r>
              <a:rPr lang="ru-RU" smtClean="0"/>
              <a:t> по экологии</a:t>
            </a:r>
          </a:p>
          <a:p>
            <a:pPr algn="r" eaLnBrk="1" hangingPunct="1"/>
            <a:r>
              <a:rPr lang="ru-RU" smtClean="0"/>
              <a:t>Кондратко Ирина Николаевна</a:t>
            </a:r>
          </a:p>
        </p:txBody>
      </p:sp>
      <p:pic>
        <p:nvPicPr>
          <p:cNvPr id="13315" name="Рисунок 3" descr="1350224612_978-5-86775-140-1-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28875" y="357188"/>
            <a:ext cx="4857750" cy="336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785813"/>
            <a:ext cx="7467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3) Дидактическая игра "Кто пришел"(Составление слова по первым буквам картинок)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2530" name="Содержимое 3" descr="DSC_0329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28688" y="1571625"/>
            <a:ext cx="6453187" cy="4302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700" cap="none" smtClean="0"/>
              <a:t/>
            </a:r>
            <a:br>
              <a:rPr lang="ru-RU" sz="2700" cap="none" smtClean="0"/>
            </a:br>
            <a:r>
              <a:rPr lang="ru-RU" sz="2300" cap="none" smtClean="0"/>
              <a:t>4) ПОДВИЖНАЯ ИГРА  «У МЕДВЕДЯ ВО БОРУ»</a:t>
            </a:r>
            <a:br>
              <a:rPr lang="ru-RU" sz="2300" cap="none" smtClean="0"/>
            </a:br>
            <a:endParaRPr lang="ru-RU" sz="2300" cap="none" smtClean="0"/>
          </a:p>
        </p:txBody>
      </p:sp>
      <p:pic>
        <p:nvPicPr>
          <p:cNvPr id="23554" name="Содержимое 10" descr="DSC_0331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57188" y="1143000"/>
            <a:ext cx="3286125" cy="2190750"/>
          </a:xfrm>
        </p:spPr>
      </p:pic>
      <p:pic>
        <p:nvPicPr>
          <p:cNvPr id="23555" name="Рисунок 12" descr="DSC_033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3" y="1071563"/>
            <a:ext cx="3429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Рисунок 11" descr="DSC_0334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14500" y="3357563"/>
            <a:ext cx="4143375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5) Экологическая игра"Пищевая цепочка"	</a:t>
            </a:r>
            <a:endParaRPr lang="ru-RU" dirty="0"/>
          </a:p>
        </p:txBody>
      </p:sp>
      <p:pic>
        <p:nvPicPr>
          <p:cNvPr id="24579" name="Рисунок 6" descr="DSC_033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213" y="3860800"/>
            <a:ext cx="3311525" cy="220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Рисунок 7" descr="DSC_0339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60032" y="2132856"/>
            <a:ext cx="3500438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2"/>
          <p:cNvSpPr>
            <a:spLocks noGrp="1"/>
          </p:cNvSpPr>
          <p:nvPr>
            <p:ph sz="quarter" idx="1"/>
          </p:nvPr>
        </p:nvSpPr>
        <p:spPr>
          <a:xfrm>
            <a:off x="900113" y="1341438"/>
            <a:ext cx="7467600" cy="4873625"/>
          </a:xfrm>
        </p:spPr>
        <p:txBody>
          <a:bodyPr/>
          <a:lstStyle/>
          <a:p>
            <a:pPr marL="342900" indent="-342900" algn="ctr" eaLnBrk="1" hangingPunct="1">
              <a:buFont typeface="Wingdings" pitchFamily="2" charset="2"/>
              <a:buNone/>
            </a:pPr>
            <a:r>
              <a:rPr lang="ru-RU" smtClean="0"/>
              <a:t>2 Этап: </a:t>
            </a:r>
          </a:p>
          <a:p>
            <a:pPr marL="342900" indent="-342900" algn="ctr" eaLnBrk="1" hangingPunct="1">
              <a:buFont typeface="Wingdings" pitchFamily="2" charset="2"/>
              <a:buNone/>
            </a:pPr>
            <a:r>
              <a:rPr lang="ru-RU" smtClean="0"/>
              <a:t>Пятница: задание на дом :</a:t>
            </a:r>
          </a:p>
          <a:p>
            <a:pPr marL="342900" indent="-342900" algn="ctr" eaLnBrk="1" hangingPunct="1">
              <a:buFont typeface="Wingdings" pitchFamily="2" charset="2"/>
              <a:buAutoNum type="arabicParenR"/>
            </a:pPr>
            <a:r>
              <a:rPr lang="ru-RU" smtClean="0"/>
              <a:t>поделки к выставке   "Как звери к зиме готовятся"( совместная работа с родителями); </a:t>
            </a:r>
          </a:p>
          <a:p>
            <a:pPr marL="342900" indent="-342900" algn="ctr" eaLnBrk="1" hangingPunct="1">
              <a:buFont typeface="Wingdings" pitchFamily="2" charset="2"/>
              <a:buAutoNum type="arabicParenR"/>
            </a:pPr>
            <a:r>
              <a:rPr lang="ru-RU" smtClean="0"/>
              <a:t>заучивание слов к миниспектаклю.</a:t>
            </a:r>
          </a:p>
          <a:p>
            <a:pPr marL="342900" indent="-342900" algn="ctr"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3 Этап</a:t>
            </a:r>
            <a:br>
              <a:rPr lang="ru-RU" dirty="0" smtClean="0"/>
            </a:br>
            <a:r>
              <a:rPr lang="ru-RU" dirty="0" smtClean="0"/>
              <a:t>чтение художественной литературы</a:t>
            </a:r>
            <a:endParaRPr lang="ru-RU" dirty="0"/>
          </a:p>
        </p:txBody>
      </p:sp>
      <p:sp>
        <p:nvSpPr>
          <p:cNvPr id="26626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Понедельник Д. Мамин – сибиряк « Сказка про храброго зайца»</a:t>
            </a:r>
          </a:p>
          <a:p>
            <a:pPr eaLnBrk="1" hangingPunct="1"/>
            <a:r>
              <a:rPr lang="ru-RU" smtClean="0"/>
              <a:t>Вторник М.Пришвин «Еж»  </a:t>
            </a:r>
          </a:p>
          <a:p>
            <a:pPr eaLnBrk="1" hangingPunct="1"/>
            <a:r>
              <a:rPr lang="ru-RU" smtClean="0"/>
              <a:t>Среда А.Чехов «Белолобый» </a:t>
            </a:r>
          </a:p>
        </p:txBody>
      </p:sp>
      <p:pic>
        <p:nvPicPr>
          <p:cNvPr id="26627" name="Рисунок 4" descr="400_F_42040441_MdtLbs9wYEH6CMMFwFMWtyp44BpG2lOF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19688" y="2428875"/>
            <a:ext cx="2809875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4 Этап:  Четверг: 1 показ миниспектакля детям группы "Цыплята".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7650" name="Содержимое 5" descr="DSC_0500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536820" y="1600200"/>
            <a:ext cx="7308360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Содержимое 3" descr="DSC_0511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27088" y="836613"/>
            <a:ext cx="7310437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692150"/>
            <a:ext cx="7488237" cy="79216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2700" cap="none" smtClean="0">
                <a:latin typeface="Times New Roman" pitchFamily="18" charset="0"/>
              </a:rPr>
              <a:t>В</a:t>
            </a:r>
            <a:r>
              <a:rPr lang="ru-RU" sz="2700" cap="none" smtClean="0"/>
              <a:t>ыставка   "Как звери к зиме готовятся"</a:t>
            </a:r>
            <a:br>
              <a:rPr lang="ru-RU" sz="2700" cap="none" smtClean="0"/>
            </a:br>
            <a:endParaRPr lang="ru-RU" sz="2700" cap="none" smtClean="0"/>
          </a:p>
        </p:txBody>
      </p:sp>
      <p:pic>
        <p:nvPicPr>
          <p:cNvPr id="31746" name="Picture 4" descr="DSC_049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1268413"/>
            <a:ext cx="410527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5" descr="DSC_049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35375" y="3141663"/>
            <a:ext cx="4683125" cy="312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4" descr="DSC_049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260350"/>
            <a:ext cx="4608513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5" descr="DSC_049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48038" y="2997200"/>
            <a:ext cx="5003800" cy="333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4"/>
          <p:cNvSpPr>
            <a:spLocks noGrp="1"/>
          </p:cNvSpPr>
          <p:nvPr>
            <p:ph sz="quarter" idx="1"/>
          </p:nvPr>
        </p:nvSpPr>
        <p:spPr>
          <a:xfrm>
            <a:off x="785813" y="1071563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rgbClr val="000066"/>
                </a:solidFill>
                <a:latin typeface="Comic Sans MS" pitchFamily="66" charset="0"/>
              </a:rPr>
              <a:t>Проект «Как звери к зиме готовятся»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000066"/>
                </a:solidFill>
                <a:latin typeface="Comic Sans MS" pitchFamily="66" charset="0"/>
              </a:rPr>
              <a:t>для подготовительной к школе группы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>
              <a:solidFill>
                <a:srgbClr val="000066"/>
              </a:solidFill>
              <a:latin typeface="Comic Sans MS" pitchFamily="66" charset="0"/>
            </a:endParaRPr>
          </a:p>
          <a:p>
            <a:pPr algn="ctr" eaLnBrk="1" hangingPunct="1"/>
            <a:r>
              <a:rPr lang="ru-RU" smtClean="0">
                <a:latin typeface="Comic Sans MS" pitchFamily="66" charset="0"/>
              </a:rPr>
              <a:t>Познавательно-творческий</a:t>
            </a:r>
          </a:p>
          <a:p>
            <a:pPr algn="ctr" eaLnBrk="1" hangingPunct="1"/>
            <a:r>
              <a:rPr lang="ru-RU" smtClean="0">
                <a:latin typeface="Comic Sans MS" pitchFamily="66" charset="0"/>
              </a:rPr>
              <a:t>Краткосрочный</a:t>
            </a:r>
          </a:p>
          <a:p>
            <a:pPr algn="ctr" eaLnBrk="1" hangingPunct="1"/>
            <a:r>
              <a:rPr lang="ru-RU" smtClean="0">
                <a:latin typeface="Comic Sans MS" pitchFamily="66" charset="0"/>
              </a:rPr>
              <a:t>Групповой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sz="quarter" idx="1"/>
          </p:nvPr>
        </p:nvSpPr>
        <p:spPr>
          <a:xfrm>
            <a:off x="357188" y="357188"/>
            <a:ext cx="7467600" cy="4873625"/>
          </a:xfrm>
        </p:spPr>
        <p:txBody>
          <a:bodyPr/>
          <a:lstStyle/>
          <a:p>
            <a:pPr eaLnBrk="1" hangingPunct="1"/>
            <a:r>
              <a:rPr lang="ru-RU" smtClean="0"/>
              <a:t> </a:t>
            </a:r>
            <a:r>
              <a:rPr lang="ru-RU" b="1" smtClean="0"/>
              <a:t>Сострадание к животным так тесно связано с добротой характера, что можно с уверенностью утверждать: кто жесток с животными, тот не может быть добрым человеком. </a:t>
            </a:r>
            <a:endParaRPr lang="ru-RU" smtClean="0"/>
          </a:p>
          <a:p>
            <a:pPr eaLnBrk="1" hangingPunct="1"/>
            <a:r>
              <a:rPr lang="ru-RU" smtClean="0"/>
              <a:t>	</a:t>
            </a:r>
            <a:r>
              <a:rPr lang="ru-RU" b="1" smtClean="0"/>
              <a:t>(А. Шопенгауэр</a:t>
            </a:r>
            <a:r>
              <a:rPr lang="ru-RU" smtClean="0"/>
              <a:t>)</a:t>
            </a:r>
          </a:p>
          <a:p>
            <a:pPr eaLnBrk="1" hangingPunct="1"/>
            <a:endParaRPr lang="ru-RU" smtClean="0"/>
          </a:p>
        </p:txBody>
      </p:sp>
      <p:pic>
        <p:nvPicPr>
          <p:cNvPr id="15362" name="Рисунок 3" descr="kotyonok-dlya-rebyonka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5" y="3000375"/>
            <a:ext cx="338455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4" descr="37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3" y="2857500"/>
            <a:ext cx="3595687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cap="none" smtClean="0"/>
              <a:t>АКТУАЛЬНОСТЬ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По результатам диагностики дети в недостаточной степени имеют представление об образе жизни, повадках, питании и жилищах диких животных наших лесов; о том, как они готовятся к зиме в лесу. Дети не владеют обобщающим понятием, не умеют описывать предметы.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cap="none" smtClean="0"/>
              <a:t>ЦЕЛЬ ПРОЕКТА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1 Развивать устойчивый познавательный интерес к диким  животным, как к живым существам.</a:t>
            </a:r>
          </a:p>
          <a:p>
            <a:pPr eaLnBrk="1" hangingPunct="1"/>
            <a:r>
              <a:rPr lang="ru-RU" smtClean="0"/>
              <a:t>2 Привлечь родителей к более тесному сотрудничеству в проектной деятельности.</a:t>
            </a:r>
          </a:p>
          <a:p>
            <a:pPr eaLnBrk="1" hangingPunct="1"/>
            <a:r>
              <a:rPr lang="ru-RU" smtClean="0"/>
              <a:t>3 Создать условия для развития познавательных и творческих способностей детей в процессе проекта.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ru-RU" cap="none" smtClean="0"/>
              <a:t>ЗАДАЧИ ПРОЕКТА:</a:t>
            </a:r>
            <a:br>
              <a:rPr lang="ru-RU" cap="none" smtClean="0"/>
            </a:br>
            <a:endParaRPr lang="ru-RU" cap="none" smtClean="0"/>
          </a:p>
        </p:txBody>
      </p:sp>
      <p:sp>
        <p:nvSpPr>
          <p:cNvPr id="18434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mtClean="0"/>
              <a:t>1 Дать представления о диких животных лесов России, их образе жизни, питании, жилищах, о том, как готовятся к зиме животные в лесу.</a:t>
            </a:r>
          </a:p>
          <a:p>
            <a:pPr eaLnBrk="1" hangingPunct="1"/>
            <a:r>
              <a:rPr lang="ru-RU" smtClean="0"/>
              <a:t>2 Обогатить словарь за счет имен существительных (дупло, берлога, логово, нора); имен прилагательных (колючий, лохматый, неуклюжий, хитрый, злой, голодный); глаголов (прятаться, охотиться, притаиться, выглядывать и др.) </a:t>
            </a:r>
          </a:p>
          <a:p>
            <a:pPr eaLnBrk="1" hangingPunct="1"/>
            <a:r>
              <a:rPr lang="ru-RU" smtClean="0"/>
              <a:t>3 Воспитывать уверенность в себе(участие в мини спектакле для малышей) 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cap="none" smtClean="0"/>
              <a:t>СХЕМА РЕАЛИЗАЦИИ ПРОЕКТА</a:t>
            </a:r>
          </a:p>
        </p:txBody>
      </p:sp>
      <p:sp>
        <p:nvSpPr>
          <p:cNvPr id="19458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571500" y="1785938"/>
            <a:ext cx="2571750" cy="1357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latin typeface="Comic Sans MS" pitchFamily="66" charset="0"/>
              </a:rPr>
              <a:t>Воспитатель по экологии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latin typeface="Comic Sans MS" pitchFamily="66" charset="0"/>
              </a:rPr>
              <a:t>(Беседа о подготовке животных к зиме )</a:t>
            </a:r>
          </a:p>
        </p:txBody>
      </p:sp>
      <p:sp>
        <p:nvSpPr>
          <p:cNvPr id="5" name="Овал 4"/>
          <p:cNvSpPr/>
          <p:nvPr/>
        </p:nvSpPr>
        <p:spPr>
          <a:xfrm>
            <a:off x="4714875" y="1643063"/>
            <a:ext cx="2643188" cy="1357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>
                <a:latin typeface="Comic Sans MS" pitchFamily="66" charset="0"/>
              </a:rPr>
              <a:t>Воспитатели группы "Пчелка" (чтение художественной </a:t>
            </a:r>
            <a:r>
              <a:rPr lang="ru-RU" sz="1100" b="1" dirty="0">
                <a:latin typeface="Comic Sans MS" pitchFamily="66" charset="0"/>
              </a:rPr>
              <a:t>литературы о диких животных)</a:t>
            </a:r>
          </a:p>
        </p:txBody>
      </p:sp>
      <p:sp>
        <p:nvSpPr>
          <p:cNvPr id="6" name="Овал 5"/>
          <p:cNvSpPr/>
          <p:nvPr/>
        </p:nvSpPr>
        <p:spPr>
          <a:xfrm>
            <a:off x="3071813" y="3286125"/>
            <a:ext cx="200025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Comic Sans MS" pitchFamily="66" charset="0"/>
              </a:rPr>
              <a:t>Дети подготовительной группы "Пчелка"</a:t>
            </a:r>
          </a:p>
        </p:txBody>
      </p:sp>
      <p:sp>
        <p:nvSpPr>
          <p:cNvPr id="7" name="Овал 6"/>
          <p:cNvSpPr/>
          <p:nvPr/>
        </p:nvSpPr>
        <p:spPr>
          <a:xfrm>
            <a:off x="357188" y="4857750"/>
            <a:ext cx="3000375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Comic Sans MS" pitchFamily="66" charset="0"/>
              </a:rPr>
              <a:t>Родители (помощь в изготовлении подделок к выставке "Как звери к зиме </a:t>
            </a:r>
            <a:r>
              <a:rPr lang="ru-RU" sz="1100" dirty="0">
                <a:latin typeface="Comic Sans MS" pitchFamily="66" charset="0"/>
              </a:rPr>
              <a:t>готовятся"</a:t>
            </a:r>
          </a:p>
        </p:txBody>
      </p:sp>
      <p:sp>
        <p:nvSpPr>
          <p:cNvPr id="8" name="Овал 7"/>
          <p:cNvSpPr/>
          <p:nvPr/>
        </p:nvSpPr>
        <p:spPr>
          <a:xfrm>
            <a:off x="5143500" y="4357688"/>
            <a:ext cx="2286000" cy="1500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latin typeface="Comic Sans MS" pitchFamily="66" charset="0"/>
              </a:rPr>
              <a:t>Дети группы "Цыплята" (зрители миниспектакля "Как звери к зиме готовятся"</a:t>
            </a:r>
          </a:p>
        </p:txBody>
      </p:sp>
      <p:sp>
        <p:nvSpPr>
          <p:cNvPr id="19464" name="TextBox 10"/>
          <p:cNvSpPr txBox="1">
            <a:spLocks noChangeArrowheads="1"/>
          </p:cNvSpPr>
          <p:nvPr/>
        </p:nvSpPr>
        <p:spPr bwMode="auto">
          <a:xfrm>
            <a:off x="4000500" y="40005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857500" y="3071813"/>
            <a:ext cx="357188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2678906" y="4393407"/>
            <a:ext cx="357187" cy="2857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 flipV="1">
            <a:off x="4643438" y="2928938"/>
            <a:ext cx="357187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786313" y="4357688"/>
            <a:ext cx="428625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928688" y="4000500"/>
            <a:ext cx="1214438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714750" y="2357438"/>
            <a:ext cx="8572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ru-RU" cap="none" smtClean="0"/>
              <a:t> ЭТАП-ЧЕТВЕРГ (НОД)</a:t>
            </a:r>
            <a:br>
              <a:rPr lang="ru-RU" cap="none" smtClean="0"/>
            </a:br>
            <a:endParaRPr lang="ru-RU" cap="none" smtClean="0"/>
          </a:p>
        </p:txBody>
      </p:sp>
      <p:sp>
        <p:nvSpPr>
          <p:cNvPr id="20482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mtClean="0"/>
              <a:t>1)Познание  «Как звери к зиме готовятся»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pic>
        <p:nvPicPr>
          <p:cNvPr id="20483" name="Рисунок 8" descr="DSC_0326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3000" y="2214563"/>
            <a:ext cx="6357938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7467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2) Гости группы: белка ,заяц ,волк ,медведь ,лиса ,ёж.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1506" name="Содержимое 5" descr="DSC_0328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536820" y="1600200"/>
            <a:ext cx="7308360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</TotalTime>
  <Words>326</Words>
  <Application>Microsoft Office PowerPoint</Application>
  <PresentationFormat>Экран (4:3)</PresentationFormat>
  <Paragraphs>47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«Как звери к зиме готовятся»</vt:lpstr>
      <vt:lpstr>Слайд 2</vt:lpstr>
      <vt:lpstr>Слайд 3</vt:lpstr>
      <vt:lpstr>АКТУАЛЬНОСТЬ</vt:lpstr>
      <vt:lpstr>ЦЕЛЬ ПРОЕКТА</vt:lpstr>
      <vt:lpstr>ЗАДАЧИ ПРОЕКТА: </vt:lpstr>
      <vt:lpstr>СХЕМА РЕАЛИЗАЦИИ ПРОЕКТА</vt:lpstr>
      <vt:lpstr> ЭТАП-ЧЕТВЕРГ (НОД) </vt:lpstr>
      <vt:lpstr>   2) Гости группы: белка ,заяц ,волк ,медведь ,лиса ,ёж. </vt:lpstr>
      <vt:lpstr> 3) Дидактическая игра "Кто пришел"(Составление слова по первым буквам картинок) </vt:lpstr>
      <vt:lpstr> 4) ПОДВИЖНАЯ ИГРА  «У МЕДВЕДЯ ВО БОРУ» </vt:lpstr>
      <vt:lpstr> 5) Экологическая игра"Пищевая цепочка" </vt:lpstr>
      <vt:lpstr>Слайд 13</vt:lpstr>
      <vt:lpstr>3 Этап чтение художественной литературы</vt:lpstr>
      <vt:lpstr>4 Этап:  Четверг: 1 показ миниспектакля детям группы "Цыплята". </vt:lpstr>
      <vt:lpstr>Слайд 16</vt:lpstr>
      <vt:lpstr>Выставка   "Как звери к зиме готовятся" 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«Как звери к зиме готовятся»</dc:title>
  <dc:creator>1sm</dc:creator>
  <cp:lastModifiedBy>Дарвер</cp:lastModifiedBy>
  <cp:revision>12</cp:revision>
  <dcterms:created xsi:type="dcterms:W3CDTF">2012-11-28T15:03:11Z</dcterms:created>
  <dcterms:modified xsi:type="dcterms:W3CDTF">2015-02-07T18:48:46Z</dcterms:modified>
</cp:coreProperties>
</file>