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71" r:id="rId3"/>
    <p:sldId id="270" r:id="rId4"/>
    <p:sldId id="269" r:id="rId5"/>
    <p:sldId id="268" r:id="rId6"/>
    <p:sldId id="272" r:id="rId7"/>
    <p:sldId id="274" r:id="rId8"/>
    <p:sldId id="273" r:id="rId9"/>
    <p:sldId id="256" r:id="rId10"/>
    <p:sldId id="257" r:id="rId11"/>
    <p:sldId id="258" r:id="rId12"/>
    <p:sldId id="259" r:id="rId13"/>
    <p:sldId id="261" r:id="rId14"/>
    <p:sldId id="260" r:id="rId15"/>
    <p:sldId id="27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2;&#1086;&#1085;&#1082;&#1091;&#1088;&#1089;\&#1044;&#1077;&#1090;&#1089;&#1082;&#1080;&#1081;%20&#1057;&#1084;&#1077;&#1093;%20-%20&#1040;&#1074;&#1090;&#1086;&#1090;&#1102;&#1085;%20%5b&#1089;%20&#1089;&#1072;&#1081;&#1090;&#1072;%20www.ololo.fm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2;&#1086;&#1085;&#1082;&#1091;&#1088;&#1089;\Zvuki_prirody_-_Boloto._ZHivye_golosa_(iPlayer.fm)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2;&#1086;&#1085;&#1082;&#1091;&#1088;&#1089;\Klassicheskaya_Muzyka_Dlya_Detej_-_Volfgang_Amadej_Mocart_igry_dlya_detej_(iPlayer.fm).mp3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атьяна\Desktop\логопед\дети с воспитател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0" y="0"/>
            <a:ext cx="9130070" cy="6858000"/>
          </a:xfrm>
          <a:prstGeom prst="rect">
            <a:avLst/>
          </a:prstGeom>
          <a:noFill/>
        </p:spPr>
      </p:pic>
      <p:pic>
        <p:nvPicPr>
          <p:cNvPr id="5" name="Детский Смех - Автотюн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костер на снег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2057308" cy="1728192"/>
          </a:xfrm>
          <a:prstGeom prst="rect">
            <a:avLst/>
          </a:prstGeom>
          <a:noFill/>
        </p:spPr>
      </p:pic>
      <p:pic>
        <p:nvPicPr>
          <p:cNvPr id="2051" name="Picture 3" descr="D:\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348880"/>
            <a:ext cx="2075309" cy="1728192"/>
          </a:xfrm>
          <a:prstGeom prst="rect">
            <a:avLst/>
          </a:prstGeom>
          <a:noFill/>
        </p:spPr>
      </p:pic>
      <p:pic>
        <p:nvPicPr>
          <p:cNvPr id="2052" name="Picture 4" descr="D:\вол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1728192" cy="1800200"/>
          </a:xfrm>
          <a:prstGeom prst="rect">
            <a:avLst/>
          </a:prstGeom>
          <a:noFill/>
        </p:spPr>
      </p:pic>
      <p:pic>
        <p:nvPicPr>
          <p:cNvPr id="1026" name="Picture 2" descr="D:\belka1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348880"/>
            <a:ext cx="2181622" cy="176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2057308" cy="1728192"/>
          </a:xfrm>
          <a:prstGeom prst="rect">
            <a:avLst/>
          </a:prstGeom>
          <a:noFill/>
        </p:spPr>
      </p:pic>
      <p:pic>
        <p:nvPicPr>
          <p:cNvPr id="2051" name="Picture 3" descr="D:\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492896"/>
            <a:ext cx="2075309" cy="1728192"/>
          </a:xfrm>
          <a:prstGeom prst="rect">
            <a:avLst/>
          </a:prstGeom>
          <a:noFill/>
        </p:spPr>
      </p:pic>
      <p:pic>
        <p:nvPicPr>
          <p:cNvPr id="2052" name="Picture 4" descr="D:\вол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492896"/>
            <a:ext cx="1728192" cy="1728192"/>
          </a:xfrm>
          <a:prstGeom prst="rect">
            <a:avLst/>
          </a:prstGeom>
          <a:noFill/>
        </p:spPr>
      </p:pic>
      <p:pic>
        <p:nvPicPr>
          <p:cNvPr id="1026" name="Picture 2" descr="D:\belka1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92896"/>
            <a:ext cx="2181622" cy="176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2057308" cy="1728192"/>
          </a:xfrm>
          <a:prstGeom prst="rect">
            <a:avLst/>
          </a:prstGeom>
          <a:noFill/>
        </p:spPr>
      </p:pic>
      <p:pic>
        <p:nvPicPr>
          <p:cNvPr id="2051" name="Picture 3" descr="D:\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348880"/>
            <a:ext cx="2075309" cy="1728192"/>
          </a:xfrm>
          <a:prstGeom prst="rect">
            <a:avLst/>
          </a:prstGeom>
          <a:noFill/>
        </p:spPr>
      </p:pic>
      <p:pic>
        <p:nvPicPr>
          <p:cNvPr id="2052" name="Picture 4" descr="D:\вол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1728192" cy="1800200"/>
          </a:xfrm>
          <a:prstGeom prst="rect">
            <a:avLst/>
          </a:prstGeom>
          <a:noFill/>
        </p:spPr>
      </p:pic>
      <p:pic>
        <p:nvPicPr>
          <p:cNvPr id="1026" name="Picture 2" descr="D:\belka1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348880"/>
            <a:ext cx="2181622" cy="176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2057308" cy="1728192"/>
          </a:xfrm>
          <a:prstGeom prst="rect">
            <a:avLst/>
          </a:prstGeom>
          <a:noFill/>
        </p:spPr>
      </p:pic>
      <p:pic>
        <p:nvPicPr>
          <p:cNvPr id="2051" name="Picture 3" descr="D:\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348880"/>
            <a:ext cx="2075309" cy="1728192"/>
          </a:xfrm>
          <a:prstGeom prst="rect">
            <a:avLst/>
          </a:prstGeom>
          <a:noFill/>
        </p:spPr>
      </p:pic>
      <p:pic>
        <p:nvPicPr>
          <p:cNvPr id="2052" name="Picture 4" descr="D:\вол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1728192" cy="1800200"/>
          </a:xfrm>
          <a:prstGeom prst="rect">
            <a:avLst/>
          </a:prstGeom>
          <a:noFill/>
        </p:spPr>
      </p:pic>
      <p:pic>
        <p:nvPicPr>
          <p:cNvPr id="2" name="Picture 2" descr="C:\Users\Татьяна\Desktop\логопед\кор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348880"/>
            <a:ext cx="2376264" cy="1796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атьяна\Desktop\логопед\болото зимо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Zvuki_prirody_-_Boloto._ZHivye_golos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логопед\шары 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42" y="2420888"/>
            <a:ext cx="1514014" cy="2952328"/>
          </a:xfrm>
          <a:prstGeom prst="rect">
            <a:avLst/>
          </a:prstGeom>
          <a:noFill/>
        </p:spPr>
      </p:pic>
      <p:pic>
        <p:nvPicPr>
          <p:cNvPr id="6147" name="Picture 3" descr="C:\Users\Татьяна\Desktop\логопед\шары 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132856"/>
            <a:ext cx="2261790" cy="4410490"/>
          </a:xfrm>
          <a:prstGeom prst="rect">
            <a:avLst/>
          </a:prstGeom>
          <a:noFill/>
        </p:spPr>
      </p:pic>
      <p:pic>
        <p:nvPicPr>
          <p:cNvPr id="6148" name="Picture 4" descr="C:\Users\Татьяна\Desktop\логопед\шары 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1846359" cy="3600400"/>
          </a:xfrm>
          <a:prstGeom prst="rect">
            <a:avLst/>
          </a:prstGeom>
          <a:noFill/>
        </p:spPr>
      </p:pic>
      <p:pic>
        <p:nvPicPr>
          <p:cNvPr id="6149" name="Picture 5" descr="C:\Users\Татьяна\Desktop\логопед\шары 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1292451" cy="2520280"/>
          </a:xfrm>
          <a:prstGeom prst="rect">
            <a:avLst/>
          </a:prstGeom>
          <a:noFill/>
        </p:spPr>
      </p:pic>
      <p:pic>
        <p:nvPicPr>
          <p:cNvPr id="6150" name="Picture 6" descr="C:\Users\Татьяна\Desktop\логопед\шары 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0076" y="260648"/>
            <a:ext cx="886252" cy="1728192"/>
          </a:xfrm>
          <a:prstGeom prst="rect">
            <a:avLst/>
          </a:prstGeom>
          <a:noFill/>
        </p:spPr>
      </p:pic>
      <p:pic>
        <p:nvPicPr>
          <p:cNvPr id="8" name="Klassicheskaya_Muzyka_Dlya_Detej_-_Volfgang_Amadej_Mocart_igry_dlya_detej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404664"/>
            <a:ext cx="263572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логопед\ляг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Татьяна\Desktop\логопед\слон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191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логопед\час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5982"/>
            <a:ext cx="5328592" cy="6863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логопед\лоша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7687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тьяна\Desktop\логопед\грусть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620688"/>
            <a:ext cx="5115936" cy="5115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логопед\удивл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5019654" cy="4722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тьяна\Desktop\логопед\веселье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ле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9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172</TotalTime>
  <Words>0</Words>
  <Application>Microsoft Office PowerPoint</Application>
  <PresentationFormat>Экран (4:3)</PresentationFormat>
  <Paragraphs>0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30</cp:revision>
  <dcterms:created xsi:type="dcterms:W3CDTF">2014-01-20T11:38:27Z</dcterms:created>
  <dcterms:modified xsi:type="dcterms:W3CDTF">2014-02-05T17:06:58Z</dcterms:modified>
</cp:coreProperties>
</file>