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2292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>
              <a:solidFill>
                <a:schemeClr val="accent2"/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accent2"/>
                </a:solidFill>
                <a:latin typeface="Candara" pitchFamily="34" charset="0"/>
              </a:rPr>
              <a:t>Природа </a:t>
            </a:r>
            <a:r>
              <a:rPr lang="ru-RU" sz="3600" b="1" i="1" dirty="0" smtClean="0">
                <a:solidFill>
                  <a:schemeClr val="accent2"/>
                </a:solidFill>
                <a:latin typeface="Candara" pitchFamily="34" charset="0"/>
              </a:rPr>
              <a:t>и человек</a:t>
            </a:r>
          </a:p>
          <a:p>
            <a:pPr algn="ctr"/>
            <a:r>
              <a:rPr lang="ru-RU" sz="3600" b="1" i="1" dirty="0" smtClean="0">
                <a:solidFill>
                  <a:schemeClr val="accent2"/>
                </a:solidFill>
                <a:latin typeface="Candara" pitchFamily="34" charset="0"/>
              </a:rPr>
              <a:t>(авторская разработка)</a:t>
            </a:r>
            <a:r>
              <a:rPr lang="ru-RU" sz="2000" dirty="0" smtClean="0">
                <a:solidFill>
                  <a:schemeClr val="accent2"/>
                </a:solidFill>
              </a:rPr>
              <a:t/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>                                                                                                    </a:t>
            </a:r>
            <a:r>
              <a:rPr lang="ru-RU" sz="2000" dirty="0" smtClean="0">
                <a:solidFill>
                  <a:schemeClr val="accent6"/>
                </a:solidFill>
              </a:rPr>
              <a:t>Автор: 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dirty="0" smtClean="0">
                <a:solidFill>
                  <a:schemeClr val="accent6"/>
                </a:solidFill>
              </a:rPr>
              <a:t>воспитатель первой категории</a:t>
            </a:r>
          </a:p>
          <a:p>
            <a:r>
              <a:rPr lang="ru-RU" sz="2000" dirty="0" smtClean="0">
                <a:solidFill>
                  <a:schemeClr val="accent6"/>
                </a:solidFill>
              </a:rPr>
              <a:t>Мальцева Елена Николаевна</a:t>
            </a:r>
          </a:p>
          <a:p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F:\маме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219093" cy="277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3 конкурс « Викторина о грибах»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F:\маме\дружн семей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01371"/>
            <a:ext cx="8748464" cy="605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8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8900" dirty="0" smtClean="0">
                <a:solidFill>
                  <a:schemeClr val="accent1">
                    <a:lumMod val="75000"/>
                  </a:schemeClr>
                </a:solidFill>
              </a:rPr>
              <a:t>3 станция</a:t>
            </a:r>
            <a:r>
              <a:rPr lang="ru-RU" sz="7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7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6700" dirty="0" smtClean="0">
                <a:solidFill>
                  <a:schemeClr val="accent1">
                    <a:lumMod val="75000"/>
                  </a:schemeClr>
                </a:solidFill>
              </a:rPr>
              <a:t>« Пернатые друзья»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 конкурс «Домашнее задание»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F:\маме\братья наши мень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104778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2 конкурс «Узнай птицу»</a:t>
            </a:r>
            <a:endParaRPr lang="ru-RU" i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9218" name="Picture 2" descr="F:\маме\3 пернат друз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83" t="41330" r="3782"/>
          <a:stretch>
            <a:fillRect/>
          </a:stretch>
        </p:blipFill>
        <p:spPr bwMode="auto">
          <a:xfrm>
            <a:off x="1403648" y="1268760"/>
            <a:ext cx="6372200" cy="515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  <a:t>3 конкурс </a:t>
            </a: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>«Викторина о птицах»</a:t>
            </a:r>
            <a:endParaRPr lang="ru-RU" sz="5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075240" cy="5530619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4 конкурс </a:t>
            </a:r>
            <a:endParaRPr lang="ru-RU" sz="5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Поломанные слова»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ВАСО    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НАРОВО     РОСОКА     ТЕЛДЯ     БЕЙРОВО     ЛИНФИ    ТОЧЛАСКА     КАЧАЙ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  <a:t>4 станция </a:t>
            </a:r>
            <a:endParaRPr lang="ru-RU" sz="6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Братья наши меньшие»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3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300" i="1" dirty="0" smtClean="0">
                <a:solidFill>
                  <a:schemeClr val="accent1">
                    <a:lumMod val="75000"/>
                  </a:schemeClr>
                </a:solidFill>
              </a:rPr>
              <a:t>1 конкурс</a:t>
            </a:r>
            <a:br>
              <a:rPr lang="ru-RU" sz="53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F:\маме\1 конкурс глобу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932" y="1196752"/>
            <a:ext cx="7778508" cy="518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sz="6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  <a:t>конкурс.  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Викторина</a:t>
            </a:r>
            <a:endParaRPr lang="ru-RU" sz="6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>3 конкурс. Дидактическая игра «Назови, одним словом»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b="1" dirty="0" smtClean="0"/>
              <a:t>Программные задачи</a:t>
            </a:r>
            <a:r>
              <a:rPr lang="ru-RU" dirty="0" smtClean="0"/>
              <a:t>: обобщить и систематизировать знания детей о животном и растительном мире, учить использовать полученные знания в играх, воспитывать бережное и заботливое отношение к природе, воспитывать умение внимательно слушать воспитателя и сверстников, чувство ответственности перед своей командой. </a:t>
            </a:r>
          </a:p>
          <a:p>
            <a:r>
              <a:rPr lang="ru-RU" b="1" dirty="0" smtClean="0"/>
              <a:t>Материалы и оборудование</a:t>
            </a:r>
            <a:r>
              <a:rPr lang="ru-RU" dirty="0" smtClean="0"/>
              <a:t>: эмблемы участников команд, дидактические картинки деревьев, цветов и грибов, лекарственных растений,  набор слогов для составления слов, аудиозапись голосов птиц, природоохранные знаки, раздаточный материал к игре «Идет паучок»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4 конкурс – для капитанов. Игра «Чей хвост?» 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i="1" dirty="0" smtClean="0">
                <a:solidFill>
                  <a:schemeClr val="accent1">
                    <a:lumMod val="75000"/>
                  </a:schemeClr>
                </a:solidFill>
              </a:rPr>
              <a:t>5 станция </a:t>
            </a:r>
            <a:endParaRPr lang="ru-RU" sz="6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600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6600" i="1" dirty="0" smtClean="0">
                <a:solidFill>
                  <a:schemeClr val="accent1">
                    <a:lumMod val="75000"/>
                  </a:schemeClr>
                </a:solidFill>
              </a:rPr>
              <a:t>Будь природе другом»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1 задание: сформулировать правила поведения на природе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F:\маме\будь природе дру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057121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</a:rPr>
              <a:t>Станция № 1</a:t>
            </a:r>
            <a:br>
              <a:rPr lang="ru-RU" sz="8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Зеленая страна</a:t>
            </a:r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ме\перв стан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i="1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1 конкурс </a:t>
            </a: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– загадки о цветах и деревьях</a:t>
            </a:r>
            <a:endParaRPr lang="ru-RU" sz="4800" i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2</a:t>
            </a:r>
            <a:r>
              <a:rPr lang="ru-RU" sz="3600" i="1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3600" i="1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конкурс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– у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знай цветок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F:\маме\подснеж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19860"/>
            <a:ext cx="5223360" cy="293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маме\ро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104117" cy="307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маме\одув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3888432" cy="291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маме\ма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838277"/>
            <a:ext cx="3348484" cy="301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3491880" cy="1988840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3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конкурс</a:t>
            </a:r>
            <a:endParaRPr lang="ru-RU" i="1" u="sng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098" name="Picture 2" descr="F:\маме\лечебн трав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-60800"/>
            <a:ext cx="5652120" cy="691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</a:rPr>
              <a:t>Станция № 2</a:t>
            </a:r>
            <a:br>
              <a:rPr lang="ru-RU" sz="8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«Дружная семейка»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 конкурс « Загадки о грибах»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F:\маме\виктор о гриба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36509"/>
            <a:ext cx="8316416" cy="582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3312368" cy="386104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2 конкурс «Конкурс капитанов»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F:\маме\конк капит изобр гри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-47883"/>
            <a:ext cx="5580112" cy="690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</TotalTime>
  <Words>212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Слайд 1</vt:lpstr>
      <vt:lpstr>Слайд 2</vt:lpstr>
      <vt:lpstr>Станция № 1 «Зеленая страна»</vt:lpstr>
      <vt:lpstr>1 конкурс – загадки о цветах и деревьях</vt:lpstr>
      <vt:lpstr>2 конкурс – узнай цветок </vt:lpstr>
      <vt:lpstr>3 конкурс</vt:lpstr>
      <vt:lpstr>Станция № 2 «Дружная семейка»</vt:lpstr>
      <vt:lpstr>1 конкурс « Загадки о грибах» </vt:lpstr>
      <vt:lpstr>2 конкурс «Конкурс капитанов» </vt:lpstr>
      <vt:lpstr>3 конкурс « Викторина о грибах» </vt:lpstr>
      <vt:lpstr> 3 станция  « Пернатые друзья» </vt:lpstr>
      <vt:lpstr>1 конкурс «Домашнее задание»</vt:lpstr>
      <vt:lpstr>2 конкурс «Узнай птицу»</vt:lpstr>
      <vt:lpstr>Слайд 14</vt:lpstr>
      <vt:lpstr>Слайд 15</vt:lpstr>
      <vt:lpstr>Слайд 16</vt:lpstr>
      <vt:lpstr> 1 конкурс  </vt:lpstr>
      <vt:lpstr>Слайд 18</vt:lpstr>
      <vt:lpstr>Слайд 19</vt:lpstr>
      <vt:lpstr>Слайд 20</vt:lpstr>
      <vt:lpstr>Слайд 21</vt:lpstr>
      <vt:lpstr>1 задание: сформулировать правила поведения на природе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Ленка</dc:creator>
  <cp:lastModifiedBy>7</cp:lastModifiedBy>
  <cp:revision>4</cp:revision>
  <dcterms:created xsi:type="dcterms:W3CDTF">2015-02-15T04:23:26Z</dcterms:created>
  <dcterms:modified xsi:type="dcterms:W3CDTF">2015-02-15T05:02:56Z</dcterms:modified>
</cp:coreProperties>
</file>