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78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CC"/>
    <a:srgbClr val="00040C"/>
    <a:srgbClr val="00FF00"/>
    <a:srgbClr val="E17C0D"/>
    <a:srgbClr val="E80E6B"/>
    <a:srgbClr val="000066"/>
    <a:srgbClr val="660066"/>
    <a:srgbClr val="6A1C4A"/>
    <a:srgbClr val="FBD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 varScale="1">
        <p:scale>
          <a:sx n="62" d="100"/>
          <a:sy n="62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413C9-8411-4BC3-A1FB-B923145E3686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60FCB79-0A82-4AE3-9421-34E2E4A10B9E}">
      <dgm:prSet custT="1"/>
      <dgm:spPr>
        <a:solidFill>
          <a:srgbClr val="6A1C4A"/>
        </a:solidFill>
      </dgm:spPr>
      <dgm:t>
        <a:bodyPr/>
        <a:lstStyle/>
        <a:p>
          <a:pPr algn="ctr" rtl="0"/>
          <a:r>
            <a:rPr lang="ru-RU" sz="3200" b="1" dirty="0" smtClean="0"/>
            <a:t>Актуальность</a:t>
          </a:r>
          <a:r>
            <a:rPr lang="ru-RU" sz="3700" b="1" dirty="0" smtClean="0"/>
            <a:t>:</a:t>
          </a:r>
          <a:endParaRPr lang="ru-RU" sz="3700" dirty="0"/>
        </a:p>
      </dgm:t>
    </dgm:pt>
    <dgm:pt modelId="{7EFA16BD-3A5D-4CC9-853C-2E9E393C2A8D}" type="parTrans" cxnId="{88F6E21C-FE45-4E01-9629-746DB3B81A7F}">
      <dgm:prSet/>
      <dgm:spPr/>
      <dgm:t>
        <a:bodyPr/>
        <a:lstStyle/>
        <a:p>
          <a:endParaRPr lang="ru-RU"/>
        </a:p>
      </dgm:t>
    </dgm:pt>
    <dgm:pt modelId="{D5B844EC-EA7C-42A1-80D5-93ADF2EE4E96}" type="sibTrans" cxnId="{88F6E21C-FE45-4E01-9629-746DB3B81A7F}">
      <dgm:prSet/>
      <dgm:spPr/>
      <dgm:t>
        <a:bodyPr/>
        <a:lstStyle/>
        <a:p>
          <a:endParaRPr lang="ru-RU"/>
        </a:p>
      </dgm:t>
    </dgm:pt>
    <dgm:pt modelId="{B1298517-5E34-4740-9407-56EF1A3C367E}" type="pres">
      <dgm:prSet presAssocID="{CC5413C9-8411-4BC3-A1FB-B923145E36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3745F-ED44-4E97-A882-77C07C9025A2}" type="pres">
      <dgm:prSet presAssocID="{860FCB79-0A82-4AE3-9421-34E2E4A10B9E}" presName="parentText" presStyleLbl="node1" presStyleIdx="0" presStyleCnt="1" custScaleX="89163" custScaleY="70959" custLinFactNeighborY="-43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130D7-1DD9-4236-8961-63F6049C0622}" type="presOf" srcId="{860FCB79-0A82-4AE3-9421-34E2E4A10B9E}" destId="{1793745F-ED44-4E97-A882-77C07C9025A2}" srcOrd="0" destOrd="0" presId="urn:microsoft.com/office/officeart/2005/8/layout/vList2"/>
    <dgm:cxn modelId="{1A40AE83-182D-4260-BA5F-37044F257F6A}" type="presOf" srcId="{CC5413C9-8411-4BC3-A1FB-B923145E3686}" destId="{B1298517-5E34-4740-9407-56EF1A3C367E}" srcOrd="0" destOrd="0" presId="urn:microsoft.com/office/officeart/2005/8/layout/vList2"/>
    <dgm:cxn modelId="{88F6E21C-FE45-4E01-9629-746DB3B81A7F}" srcId="{CC5413C9-8411-4BC3-A1FB-B923145E3686}" destId="{860FCB79-0A82-4AE3-9421-34E2E4A10B9E}" srcOrd="0" destOrd="0" parTransId="{7EFA16BD-3A5D-4CC9-853C-2E9E393C2A8D}" sibTransId="{D5B844EC-EA7C-42A1-80D5-93ADF2EE4E96}"/>
    <dgm:cxn modelId="{CC637FC0-9449-43C1-B967-E641D0434D4A}" type="presParOf" srcId="{B1298517-5E34-4740-9407-56EF1A3C367E}" destId="{1793745F-ED44-4E97-A882-77C07C9025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67595-AF45-4E92-AE7B-8AB7FD8FBC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D193DA-927A-429A-8FF6-1916235A605D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Цель проекта:</a:t>
          </a:r>
          <a:endParaRPr lang="ru-RU" dirty="0">
            <a:solidFill>
              <a:srgbClr val="FF0000"/>
            </a:solidFill>
          </a:endParaRPr>
        </a:p>
      </dgm:t>
    </dgm:pt>
    <dgm:pt modelId="{58717AAC-DF03-47A2-ACF9-B7396036D90A}" type="parTrans" cxnId="{AFFAD188-2276-4BC3-BDBC-0B61E84C8B4F}">
      <dgm:prSet/>
      <dgm:spPr/>
      <dgm:t>
        <a:bodyPr/>
        <a:lstStyle/>
        <a:p>
          <a:endParaRPr lang="ru-RU"/>
        </a:p>
      </dgm:t>
    </dgm:pt>
    <dgm:pt modelId="{9D2D7C21-DBAA-41E6-9707-712889183815}" type="sibTrans" cxnId="{AFFAD188-2276-4BC3-BDBC-0B61E84C8B4F}">
      <dgm:prSet/>
      <dgm:spPr/>
      <dgm:t>
        <a:bodyPr/>
        <a:lstStyle/>
        <a:p>
          <a:endParaRPr lang="ru-RU"/>
        </a:p>
      </dgm:t>
    </dgm:pt>
    <dgm:pt modelId="{85C93843-69FE-4C37-839A-A28BD7DA7362}" type="pres">
      <dgm:prSet presAssocID="{B7867595-AF45-4E92-AE7B-8AB7FD8FB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B8DD6-7811-4850-8009-2A9924E69A9B}" type="pres">
      <dgm:prSet presAssocID="{F8D193DA-927A-429A-8FF6-1916235A605D}" presName="parentText" presStyleLbl="node1" presStyleIdx="0" presStyleCnt="1" custLinFactNeighborX="31365" custLinFactNeighborY="-8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99A83-D1E7-4E54-87B1-A60867723986}" type="presOf" srcId="{B7867595-AF45-4E92-AE7B-8AB7FD8FBC7D}" destId="{85C93843-69FE-4C37-839A-A28BD7DA7362}" srcOrd="0" destOrd="0" presId="urn:microsoft.com/office/officeart/2005/8/layout/vList2"/>
    <dgm:cxn modelId="{AFFAD188-2276-4BC3-BDBC-0B61E84C8B4F}" srcId="{B7867595-AF45-4E92-AE7B-8AB7FD8FBC7D}" destId="{F8D193DA-927A-429A-8FF6-1916235A605D}" srcOrd="0" destOrd="0" parTransId="{58717AAC-DF03-47A2-ACF9-B7396036D90A}" sibTransId="{9D2D7C21-DBAA-41E6-9707-712889183815}"/>
    <dgm:cxn modelId="{64544237-0E6D-4652-B5EF-6E459EB90BD4}" type="presOf" srcId="{F8D193DA-927A-429A-8FF6-1916235A605D}" destId="{BB4B8DD6-7811-4850-8009-2A9924E69A9B}" srcOrd="0" destOrd="0" presId="urn:microsoft.com/office/officeart/2005/8/layout/vList2"/>
    <dgm:cxn modelId="{D7AA3DDA-3221-4177-B2DB-50DD89D87802}" type="presParOf" srcId="{85C93843-69FE-4C37-839A-A28BD7DA7362}" destId="{BB4B8DD6-7811-4850-8009-2A9924E69A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03C7D-1F02-48D2-A5E9-C6E560D82DB2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7ED2CF2-A1D4-4784-A636-27A839DD9FA8}">
      <dgm:prSet/>
      <dgm:spPr/>
      <dgm:t>
        <a:bodyPr/>
        <a:lstStyle/>
        <a:p>
          <a:pPr algn="ctr" rtl="0"/>
          <a:r>
            <a:rPr lang="ru-RU" b="1" baseline="0" dirty="0" smtClean="0"/>
            <a:t>Задачи:</a:t>
          </a:r>
          <a:endParaRPr lang="ru-RU" dirty="0"/>
        </a:p>
      </dgm:t>
    </dgm:pt>
    <dgm:pt modelId="{127ECA2F-67F7-4490-A185-968BE5CC68FF}" type="parTrans" cxnId="{B755E4EC-579A-44C6-ACC9-FEB6D1B0E2CD}">
      <dgm:prSet/>
      <dgm:spPr/>
      <dgm:t>
        <a:bodyPr/>
        <a:lstStyle/>
        <a:p>
          <a:endParaRPr lang="ru-RU"/>
        </a:p>
      </dgm:t>
    </dgm:pt>
    <dgm:pt modelId="{1BE8A5B8-D116-40AC-B220-131E62D93F3F}" type="sibTrans" cxnId="{B755E4EC-579A-44C6-ACC9-FEB6D1B0E2CD}">
      <dgm:prSet/>
      <dgm:spPr/>
      <dgm:t>
        <a:bodyPr/>
        <a:lstStyle/>
        <a:p>
          <a:endParaRPr lang="ru-RU"/>
        </a:p>
      </dgm:t>
    </dgm:pt>
    <dgm:pt modelId="{44D36EE2-2C79-490E-A97E-9C8AEFC0522F}" type="pres">
      <dgm:prSet presAssocID="{ED403C7D-1F02-48D2-A5E9-C6E560D82D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4B5B2-BCAA-4EBD-9D0D-2EFF76F74A23}" type="pres">
      <dgm:prSet presAssocID="{17ED2CF2-A1D4-4784-A636-27A839DD9F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112D2-9546-4935-9FEF-0940D0940A36}" type="presOf" srcId="{17ED2CF2-A1D4-4784-A636-27A839DD9FA8}" destId="{BE54B5B2-BCAA-4EBD-9D0D-2EFF76F74A23}" srcOrd="0" destOrd="0" presId="urn:microsoft.com/office/officeart/2005/8/layout/vList2"/>
    <dgm:cxn modelId="{B755E4EC-579A-44C6-ACC9-FEB6D1B0E2CD}" srcId="{ED403C7D-1F02-48D2-A5E9-C6E560D82DB2}" destId="{17ED2CF2-A1D4-4784-A636-27A839DD9FA8}" srcOrd="0" destOrd="0" parTransId="{127ECA2F-67F7-4490-A185-968BE5CC68FF}" sibTransId="{1BE8A5B8-D116-40AC-B220-131E62D93F3F}"/>
    <dgm:cxn modelId="{55FC7C1A-A354-4A38-A4CD-A81D40457795}" type="presOf" srcId="{ED403C7D-1F02-48D2-A5E9-C6E560D82DB2}" destId="{44D36EE2-2C79-490E-A97E-9C8AEFC0522F}" srcOrd="0" destOrd="0" presId="urn:microsoft.com/office/officeart/2005/8/layout/vList2"/>
    <dgm:cxn modelId="{67DCDC65-82C2-4751-B1E4-F97C8329AE47}" type="presParOf" srcId="{44D36EE2-2C79-490E-A97E-9C8AEFC0522F}" destId="{BE54B5B2-BCAA-4EBD-9D0D-2EFF76F74A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55C3C-9B6E-4CA8-BFDA-9DB740AA5D3C}" type="doc">
      <dgm:prSet loTypeId="urn:microsoft.com/office/officeart/2005/8/layout/target3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AD0A6BE-6381-4387-830C-7CA79E0855ED}">
      <dgm:prSet/>
      <dgm:spPr>
        <a:solidFill>
          <a:srgbClr val="00FF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Беседы</a:t>
          </a:r>
          <a:endParaRPr lang="ru-RU" dirty="0">
            <a:solidFill>
              <a:srgbClr val="002060"/>
            </a:solidFill>
          </a:endParaRPr>
        </a:p>
      </dgm:t>
    </dgm:pt>
    <dgm:pt modelId="{EF94C24A-445B-4F0A-9AC2-5A924468715C}" type="parTrans" cxnId="{6DEF1C30-9BA3-445F-BFD4-B53C1EC1737C}">
      <dgm:prSet/>
      <dgm:spPr/>
      <dgm:t>
        <a:bodyPr/>
        <a:lstStyle/>
        <a:p>
          <a:endParaRPr lang="ru-RU"/>
        </a:p>
      </dgm:t>
    </dgm:pt>
    <dgm:pt modelId="{83008C33-561B-4AF5-858A-F2EB28878D2B}" type="sibTrans" cxnId="{6DEF1C30-9BA3-445F-BFD4-B53C1EC1737C}">
      <dgm:prSet/>
      <dgm:spPr/>
      <dgm:t>
        <a:bodyPr/>
        <a:lstStyle/>
        <a:p>
          <a:endParaRPr lang="ru-RU"/>
        </a:p>
      </dgm:t>
    </dgm:pt>
    <dgm:pt modelId="{4E7D0444-0D67-4457-B8A1-49C9C533A580}">
      <dgm:prSet/>
      <dgm:spPr/>
      <dgm:t>
        <a:bodyPr/>
        <a:lstStyle/>
        <a:p>
          <a:pPr rtl="0"/>
          <a:r>
            <a:rPr lang="ru-RU" dirty="0" smtClean="0">
              <a:solidFill>
                <a:srgbClr val="E80E6B"/>
              </a:solidFill>
            </a:rPr>
            <a:t>Целевые прогулки</a:t>
          </a:r>
          <a:endParaRPr lang="ru-RU" dirty="0">
            <a:solidFill>
              <a:srgbClr val="E80E6B"/>
            </a:solidFill>
          </a:endParaRPr>
        </a:p>
      </dgm:t>
    </dgm:pt>
    <dgm:pt modelId="{97317E19-44D3-4D93-A01D-6231ECB22EFF}" type="parTrans" cxnId="{B3C238ED-9AF9-418A-BF09-5D7748F002A9}">
      <dgm:prSet/>
      <dgm:spPr/>
      <dgm:t>
        <a:bodyPr/>
        <a:lstStyle/>
        <a:p>
          <a:endParaRPr lang="ru-RU"/>
        </a:p>
      </dgm:t>
    </dgm:pt>
    <dgm:pt modelId="{59CA7062-DF38-4DD1-808D-B23F8CEDCD08}" type="sibTrans" cxnId="{B3C238ED-9AF9-418A-BF09-5D7748F002A9}">
      <dgm:prSet/>
      <dgm:spPr/>
      <dgm:t>
        <a:bodyPr/>
        <a:lstStyle/>
        <a:p>
          <a:endParaRPr lang="ru-RU"/>
        </a:p>
      </dgm:t>
    </dgm:pt>
    <dgm:pt modelId="{ED703A62-8B0E-43BC-BE84-5EC7452A6FCE}">
      <dgm:prSet/>
      <dgm:spPr/>
      <dgm:t>
        <a:bodyPr/>
        <a:lstStyle/>
        <a:p>
          <a:pPr rtl="0"/>
          <a:r>
            <a:rPr lang="ru-RU" dirty="0" smtClean="0">
              <a:solidFill>
                <a:srgbClr val="00B050"/>
              </a:solidFill>
            </a:rPr>
            <a:t>Занятия</a:t>
          </a:r>
          <a:r>
            <a:rPr lang="ru-RU" dirty="0" smtClean="0"/>
            <a:t> </a:t>
          </a:r>
          <a:endParaRPr lang="ru-RU" dirty="0"/>
        </a:p>
      </dgm:t>
    </dgm:pt>
    <dgm:pt modelId="{D9198977-E7C4-4E3B-B2E2-598D5C881AC3}" type="parTrans" cxnId="{D7C0D96C-244C-4D47-A085-97F3D6CCB352}">
      <dgm:prSet/>
      <dgm:spPr/>
      <dgm:t>
        <a:bodyPr/>
        <a:lstStyle/>
        <a:p>
          <a:endParaRPr lang="ru-RU"/>
        </a:p>
      </dgm:t>
    </dgm:pt>
    <dgm:pt modelId="{064A1BF0-9A73-4646-9D8B-2BD506F845A3}" type="sibTrans" cxnId="{D7C0D96C-244C-4D47-A085-97F3D6CCB352}">
      <dgm:prSet/>
      <dgm:spPr/>
      <dgm:t>
        <a:bodyPr/>
        <a:lstStyle/>
        <a:p>
          <a:endParaRPr lang="ru-RU"/>
        </a:p>
      </dgm:t>
    </dgm:pt>
    <dgm:pt modelId="{B5CC5EF9-D59E-4B28-913E-D7A09C1BCCF0}">
      <dgm:prSet/>
      <dgm:spPr/>
      <dgm:t>
        <a:bodyPr/>
        <a:lstStyle/>
        <a:p>
          <a:pPr rtl="0"/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Продуктивная деятельность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D4D178C0-3A6C-43CE-A668-C4B0B7E4F968}" type="parTrans" cxnId="{89F93A48-8750-43DD-9928-E000BE68FC76}">
      <dgm:prSet/>
      <dgm:spPr/>
      <dgm:t>
        <a:bodyPr/>
        <a:lstStyle/>
        <a:p>
          <a:endParaRPr lang="ru-RU"/>
        </a:p>
      </dgm:t>
    </dgm:pt>
    <dgm:pt modelId="{A7693E77-D668-4E06-AC0C-5E09300BE9F0}" type="sibTrans" cxnId="{89F93A48-8750-43DD-9928-E000BE68FC76}">
      <dgm:prSet/>
      <dgm:spPr/>
      <dgm:t>
        <a:bodyPr/>
        <a:lstStyle/>
        <a:p>
          <a:endParaRPr lang="ru-RU"/>
        </a:p>
      </dgm:t>
    </dgm:pt>
    <dgm:pt modelId="{BADD075C-444A-4A43-8104-4F26EEAF5C83}">
      <dgm:prSet/>
      <dgm:spPr/>
      <dgm:t>
        <a:bodyPr/>
        <a:lstStyle/>
        <a:p>
          <a:pPr rtl="0"/>
          <a:r>
            <a:rPr lang="ru-RU" dirty="0" smtClean="0">
              <a:solidFill>
                <a:srgbClr val="660066"/>
              </a:solidFill>
            </a:rPr>
            <a:t>Дидактические, словесные игры</a:t>
          </a:r>
          <a:endParaRPr lang="ru-RU" dirty="0">
            <a:solidFill>
              <a:srgbClr val="660066"/>
            </a:solidFill>
          </a:endParaRPr>
        </a:p>
      </dgm:t>
    </dgm:pt>
    <dgm:pt modelId="{6E9AD5C9-8638-43C4-9AA9-7FC243EE829F}" type="parTrans" cxnId="{D2131D4C-F699-4CF2-9DAD-4ECD8B4E56A7}">
      <dgm:prSet/>
      <dgm:spPr/>
      <dgm:t>
        <a:bodyPr/>
        <a:lstStyle/>
        <a:p>
          <a:endParaRPr lang="ru-RU"/>
        </a:p>
      </dgm:t>
    </dgm:pt>
    <dgm:pt modelId="{B1A0F704-F352-4905-B546-15C298863473}" type="sibTrans" cxnId="{D2131D4C-F699-4CF2-9DAD-4ECD8B4E56A7}">
      <dgm:prSet/>
      <dgm:spPr/>
      <dgm:t>
        <a:bodyPr/>
        <a:lstStyle/>
        <a:p>
          <a:endParaRPr lang="ru-RU"/>
        </a:p>
      </dgm:t>
    </dgm:pt>
    <dgm:pt modelId="{DE7547D0-FEEC-4204-AFD6-7C573D953C68}">
      <dgm:prSet/>
      <dgm:spPr/>
      <dgm:t>
        <a:bodyPr/>
        <a:lstStyle/>
        <a:p>
          <a:pPr rtl="0"/>
          <a:r>
            <a:rPr lang="ru-RU" dirty="0" smtClean="0">
              <a:solidFill>
                <a:srgbClr val="E17C0D"/>
              </a:solidFill>
            </a:rPr>
            <a:t>Сюжетно-ролевые, подвижные игры</a:t>
          </a:r>
          <a:endParaRPr lang="ru-RU" dirty="0">
            <a:solidFill>
              <a:srgbClr val="E17C0D"/>
            </a:solidFill>
          </a:endParaRPr>
        </a:p>
      </dgm:t>
    </dgm:pt>
    <dgm:pt modelId="{62420C53-B6F0-4371-AA2B-1EFD90DC2C18}" type="parTrans" cxnId="{FA4091CB-92A8-40CF-A389-43CCBC73B70E}">
      <dgm:prSet/>
      <dgm:spPr/>
      <dgm:t>
        <a:bodyPr/>
        <a:lstStyle/>
        <a:p>
          <a:endParaRPr lang="ru-RU"/>
        </a:p>
      </dgm:t>
    </dgm:pt>
    <dgm:pt modelId="{EFAEAC04-B39D-45DB-B9DE-C53AAF5F8405}" type="sibTrans" cxnId="{FA4091CB-92A8-40CF-A389-43CCBC73B70E}">
      <dgm:prSet/>
      <dgm:spPr/>
      <dgm:t>
        <a:bodyPr/>
        <a:lstStyle/>
        <a:p>
          <a:endParaRPr lang="ru-RU"/>
        </a:p>
      </dgm:t>
    </dgm:pt>
    <dgm:pt modelId="{AD9CDF57-6B03-488D-A5A5-683349A1E160}" type="pres">
      <dgm:prSet presAssocID="{3AA55C3C-9B6E-4CA8-BFDA-9DB740AA5D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B03BE-9B88-4B41-9C00-833CF8270356}" type="pres">
      <dgm:prSet presAssocID="{BAD0A6BE-6381-4387-830C-7CA79E0855ED}" presName="circle1" presStyleLbl="node1" presStyleIdx="0" presStyleCnt="6"/>
      <dgm:spPr/>
    </dgm:pt>
    <dgm:pt modelId="{3B37E292-2A43-41B8-AB06-52B1492049ED}" type="pres">
      <dgm:prSet presAssocID="{BAD0A6BE-6381-4387-830C-7CA79E0855ED}" presName="space" presStyleCnt="0"/>
      <dgm:spPr/>
    </dgm:pt>
    <dgm:pt modelId="{F79FCF16-7F3E-43A5-B0E1-41BABDEDB156}" type="pres">
      <dgm:prSet presAssocID="{BAD0A6BE-6381-4387-830C-7CA79E0855ED}" presName="rect1" presStyleLbl="alignAcc1" presStyleIdx="0" presStyleCnt="6"/>
      <dgm:spPr/>
      <dgm:t>
        <a:bodyPr/>
        <a:lstStyle/>
        <a:p>
          <a:endParaRPr lang="ru-RU"/>
        </a:p>
      </dgm:t>
    </dgm:pt>
    <dgm:pt modelId="{F8F58882-C558-47D9-8666-44494BBB08D5}" type="pres">
      <dgm:prSet presAssocID="{4E7D0444-0D67-4457-B8A1-49C9C533A580}" presName="vertSpace2" presStyleLbl="node1" presStyleIdx="0" presStyleCnt="6"/>
      <dgm:spPr/>
    </dgm:pt>
    <dgm:pt modelId="{BA5A4513-EE04-4EB7-A806-3C6FE8B3CFBE}" type="pres">
      <dgm:prSet presAssocID="{4E7D0444-0D67-4457-B8A1-49C9C533A580}" presName="circle2" presStyleLbl="node1" presStyleIdx="1" presStyleCnt="6"/>
      <dgm:spPr/>
    </dgm:pt>
    <dgm:pt modelId="{75F876E4-8AEF-4A5D-955B-966DE653AEB3}" type="pres">
      <dgm:prSet presAssocID="{4E7D0444-0D67-4457-B8A1-49C9C533A580}" presName="rect2" presStyleLbl="alignAcc1" presStyleIdx="1" presStyleCnt="6"/>
      <dgm:spPr/>
      <dgm:t>
        <a:bodyPr/>
        <a:lstStyle/>
        <a:p>
          <a:endParaRPr lang="ru-RU"/>
        </a:p>
      </dgm:t>
    </dgm:pt>
    <dgm:pt modelId="{39C81094-FB87-445E-A455-710498BF8465}" type="pres">
      <dgm:prSet presAssocID="{ED703A62-8B0E-43BC-BE84-5EC7452A6FCE}" presName="vertSpace3" presStyleLbl="node1" presStyleIdx="1" presStyleCnt="6"/>
      <dgm:spPr/>
    </dgm:pt>
    <dgm:pt modelId="{00E1F1FD-43F8-4210-B4FA-E48F816B46C6}" type="pres">
      <dgm:prSet presAssocID="{ED703A62-8B0E-43BC-BE84-5EC7452A6FCE}" presName="circle3" presStyleLbl="node1" presStyleIdx="2" presStyleCnt="6"/>
      <dgm:spPr/>
    </dgm:pt>
    <dgm:pt modelId="{72806C5D-7F51-4229-AA64-6BFA2E219C50}" type="pres">
      <dgm:prSet presAssocID="{ED703A62-8B0E-43BC-BE84-5EC7452A6FCE}" presName="rect3" presStyleLbl="alignAcc1" presStyleIdx="2" presStyleCnt="6"/>
      <dgm:spPr/>
      <dgm:t>
        <a:bodyPr/>
        <a:lstStyle/>
        <a:p>
          <a:endParaRPr lang="ru-RU"/>
        </a:p>
      </dgm:t>
    </dgm:pt>
    <dgm:pt modelId="{2F574F13-83EF-406B-869F-787326856D30}" type="pres">
      <dgm:prSet presAssocID="{B5CC5EF9-D59E-4B28-913E-D7A09C1BCCF0}" presName="vertSpace4" presStyleLbl="node1" presStyleIdx="2" presStyleCnt="6"/>
      <dgm:spPr/>
    </dgm:pt>
    <dgm:pt modelId="{BD38F9A4-10BB-4D3E-9DBA-EC8DE6F988E2}" type="pres">
      <dgm:prSet presAssocID="{B5CC5EF9-D59E-4B28-913E-D7A09C1BCCF0}" presName="circle4" presStyleLbl="node1" presStyleIdx="3" presStyleCnt="6"/>
      <dgm:spPr/>
    </dgm:pt>
    <dgm:pt modelId="{7B080A53-0552-4FFB-BA51-9607EC76E4AF}" type="pres">
      <dgm:prSet presAssocID="{B5CC5EF9-D59E-4B28-913E-D7A09C1BCCF0}" presName="rect4" presStyleLbl="alignAcc1" presStyleIdx="3" presStyleCnt="6"/>
      <dgm:spPr/>
      <dgm:t>
        <a:bodyPr/>
        <a:lstStyle/>
        <a:p>
          <a:endParaRPr lang="ru-RU"/>
        </a:p>
      </dgm:t>
    </dgm:pt>
    <dgm:pt modelId="{55A13F7C-6BA8-489A-897F-C4CFFFAE85FC}" type="pres">
      <dgm:prSet presAssocID="{BADD075C-444A-4A43-8104-4F26EEAF5C83}" presName="vertSpace5" presStyleLbl="node1" presStyleIdx="3" presStyleCnt="6"/>
      <dgm:spPr/>
    </dgm:pt>
    <dgm:pt modelId="{7F7B438A-B592-4F40-B414-92479C903B03}" type="pres">
      <dgm:prSet presAssocID="{BADD075C-444A-4A43-8104-4F26EEAF5C83}" presName="circle5" presStyleLbl="node1" presStyleIdx="4" presStyleCnt="6"/>
      <dgm:spPr/>
    </dgm:pt>
    <dgm:pt modelId="{B9866EB8-9703-4A19-A75C-0F6F1DE84850}" type="pres">
      <dgm:prSet presAssocID="{BADD075C-444A-4A43-8104-4F26EEAF5C83}" presName="rect5" presStyleLbl="alignAcc1" presStyleIdx="4" presStyleCnt="6"/>
      <dgm:spPr/>
      <dgm:t>
        <a:bodyPr/>
        <a:lstStyle/>
        <a:p>
          <a:endParaRPr lang="ru-RU"/>
        </a:p>
      </dgm:t>
    </dgm:pt>
    <dgm:pt modelId="{871414A8-0CE2-4DAD-8E67-9C27F637CC82}" type="pres">
      <dgm:prSet presAssocID="{DE7547D0-FEEC-4204-AFD6-7C573D953C68}" presName="vertSpace6" presStyleLbl="node1" presStyleIdx="4" presStyleCnt="6"/>
      <dgm:spPr/>
    </dgm:pt>
    <dgm:pt modelId="{B023D8CF-C484-4BA0-89AB-EAE39B4AB60F}" type="pres">
      <dgm:prSet presAssocID="{DE7547D0-FEEC-4204-AFD6-7C573D953C68}" presName="circle6" presStyleLbl="node1" presStyleIdx="5" presStyleCnt="6"/>
      <dgm:spPr/>
    </dgm:pt>
    <dgm:pt modelId="{AB1195E8-71BD-4621-B917-C8B5D2343F07}" type="pres">
      <dgm:prSet presAssocID="{DE7547D0-FEEC-4204-AFD6-7C573D953C68}" presName="rect6" presStyleLbl="alignAcc1" presStyleIdx="5" presStyleCnt="6"/>
      <dgm:spPr/>
      <dgm:t>
        <a:bodyPr/>
        <a:lstStyle/>
        <a:p>
          <a:endParaRPr lang="ru-RU"/>
        </a:p>
      </dgm:t>
    </dgm:pt>
    <dgm:pt modelId="{B193A37F-AD7C-4C88-81FE-1A859A893F45}" type="pres">
      <dgm:prSet presAssocID="{BAD0A6BE-6381-4387-830C-7CA79E0855E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1816E-E56C-4690-8309-70D044B63376}" type="pres">
      <dgm:prSet presAssocID="{4E7D0444-0D67-4457-B8A1-49C9C533A580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D9844-9EF2-4738-8FF3-33CEBEBA173E}" type="pres">
      <dgm:prSet presAssocID="{ED703A62-8B0E-43BC-BE84-5EC7452A6FCE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988C-6186-4099-8358-401233471F9E}" type="pres">
      <dgm:prSet presAssocID="{B5CC5EF9-D59E-4B28-913E-D7A09C1BCCF0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B05BF-03F2-4A87-A35F-099DF8E3EF5F}" type="pres">
      <dgm:prSet presAssocID="{BADD075C-444A-4A43-8104-4F26EEAF5C8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58E8D-1BC3-4740-9257-5F07B9981A35}" type="pres">
      <dgm:prSet presAssocID="{DE7547D0-FEEC-4204-AFD6-7C573D953C68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8530C-62BC-4387-9DF0-18DA6EC4B0C8}" type="presOf" srcId="{4E7D0444-0D67-4457-B8A1-49C9C533A580}" destId="{75F876E4-8AEF-4A5D-955B-966DE653AEB3}" srcOrd="0" destOrd="0" presId="urn:microsoft.com/office/officeart/2005/8/layout/target3"/>
    <dgm:cxn modelId="{70DF4949-49D9-4C02-95E5-BB5860B37A42}" type="presOf" srcId="{BAD0A6BE-6381-4387-830C-7CA79E0855ED}" destId="{F79FCF16-7F3E-43A5-B0E1-41BABDEDB156}" srcOrd="0" destOrd="0" presId="urn:microsoft.com/office/officeart/2005/8/layout/target3"/>
    <dgm:cxn modelId="{099CF6B2-5E7F-46DE-A5C0-7C1199E85D0A}" type="presOf" srcId="{ED703A62-8B0E-43BC-BE84-5EC7452A6FCE}" destId="{72806C5D-7F51-4229-AA64-6BFA2E219C50}" srcOrd="0" destOrd="0" presId="urn:microsoft.com/office/officeart/2005/8/layout/target3"/>
    <dgm:cxn modelId="{89F93A48-8750-43DD-9928-E000BE68FC76}" srcId="{3AA55C3C-9B6E-4CA8-BFDA-9DB740AA5D3C}" destId="{B5CC5EF9-D59E-4B28-913E-D7A09C1BCCF0}" srcOrd="3" destOrd="0" parTransId="{D4D178C0-3A6C-43CE-A668-C4B0B7E4F968}" sibTransId="{A7693E77-D668-4E06-AC0C-5E09300BE9F0}"/>
    <dgm:cxn modelId="{A09FBEDC-A1B0-4B08-8E48-921C35BADDF9}" type="presOf" srcId="{B5CC5EF9-D59E-4B28-913E-D7A09C1BCCF0}" destId="{7B080A53-0552-4FFB-BA51-9607EC76E4AF}" srcOrd="0" destOrd="0" presId="urn:microsoft.com/office/officeart/2005/8/layout/target3"/>
    <dgm:cxn modelId="{FA4091CB-92A8-40CF-A389-43CCBC73B70E}" srcId="{3AA55C3C-9B6E-4CA8-BFDA-9DB740AA5D3C}" destId="{DE7547D0-FEEC-4204-AFD6-7C573D953C68}" srcOrd="5" destOrd="0" parTransId="{62420C53-B6F0-4371-AA2B-1EFD90DC2C18}" sibTransId="{EFAEAC04-B39D-45DB-B9DE-C53AAF5F8405}"/>
    <dgm:cxn modelId="{B3C238ED-9AF9-418A-BF09-5D7748F002A9}" srcId="{3AA55C3C-9B6E-4CA8-BFDA-9DB740AA5D3C}" destId="{4E7D0444-0D67-4457-B8A1-49C9C533A580}" srcOrd="1" destOrd="0" parTransId="{97317E19-44D3-4D93-A01D-6231ECB22EFF}" sibTransId="{59CA7062-DF38-4DD1-808D-B23F8CEDCD08}"/>
    <dgm:cxn modelId="{D7C0D96C-244C-4D47-A085-97F3D6CCB352}" srcId="{3AA55C3C-9B6E-4CA8-BFDA-9DB740AA5D3C}" destId="{ED703A62-8B0E-43BC-BE84-5EC7452A6FCE}" srcOrd="2" destOrd="0" parTransId="{D9198977-E7C4-4E3B-B2E2-598D5C881AC3}" sibTransId="{064A1BF0-9A73-4646-9D8B-2BD506F845A3}"/>
    <dgm:cxn modelId="{4BCAAB1C-865C-4FA8-A0F3-20C51E76F9BC}" type="presOf" srcId="{ED703A62-8B0E-43BC-BE84-5EC7452A6FCE}" destId="{C9DD9844-9EF2-4738-8FF3-33CEBEBA173E}" srcOrd="1" destOrd="0" presId="urn:microsoft.com/office/officeart/2005/8/layout/target3"/>
    <dgm:cxn modelId="{6DEF1C30-9BA3-445F-BFD4-B53C1EC1737C}" srcId="{3AA55C3C-9B6E-4CA8-BFDA-9DB740AA5D3C}" destId="{BAD0A6BE-6381-4387-830C-7CA79E0855ED}" srcOrd="0" destOrd="0" parTransId="{EF94C24A-445B-4F0A-9AC2-5A924468715C}" sibTransId="{83008C33-561B-4AF5-858A-F2EB28878D2B}"/>
    <dgm:cxn modelId="{03E155ED-9312-4041-ACBF-B4D97B358A27}" type="presOf" srcId="{BADD075C-444A-4A43-8104-4F26EEAF5C83}" destId="{FBDB05BF-03F2-4A87-A35F-099DF8E3EF5F}" srcOrd="1" destOrd="0" presId="urn:microsoft.com/office/officeart/2005/8/layout/target3"/>
    <dgm:cxn modelId="{EF2E41E9-E5C3-44B0-81F3-C09501A0664D}" type="presOf" srcId="{BADD075C-444A-4A43-8104-4F26EEAF5C83}" destId="{B9866EB8-9703-4A19-A75C-0F6F1DE84850}" srcOrd="0" destOrd="0" presId="urn:microsoft.com/office/officeart/2005/8/layout/target3"/>
    <dgm:cxn modelId="{9693915B-9ADD-4039-B7F6-59529E81E530}" type="presOf" srcId="{DE7547D0-FEEC-4204-AFD6-7C573D953C68}" destId="{5AD58E8D-1BC3-4740-9257-5F07B9981A35}" srcOrd="1" destOrd="0" presId="urn:microsoft.com/office/officeart/2005/8/layout/target3"/>
    <dgm:cxn modelId="{D288DD7C-E090-4C46-BE59-0672E646D258}" type="presOf" srcId="{4E7D0444-0D67-4457-B8A1-49C9C533A580}" destId="{67A1816E-E56C-4690-8309-70D044B63376}" srcOrd="1" destOrd="0" presId="urn:microsoft.com/office/officeart/2005/8/layout/target3"/>
    <dgm:cxn modelId="{C5D05CF6-93ED-43F3-9E5F-AB19547C58B5}" type="presOf" srcId="{3AA55C3C-9B6E-4CA8-BFDA-9DB740AA5D3C}" destId="{AD9CDF57-6B03-488D-A5A5-683349A1E160}" srcOrd="0" destOrd="0" presId="urn:microsoft.com/office/officeart/2005/8/layout/target3"/>
    <dgm:cxn modelId="{A5880B34-9D31-4DB6-9E76-A88959E9F5CD}" type="presOf" srcId="{B5CC5EF9-D59E-4B28-913E-D7A09C1BCCF0}" destId="{0233988C-6186-4099-8358-401233471F9E}" srcOrd="1" destOrd="0" presId="urn:microsoft.com/office/officeart/2005/8/layout/target3"/>
    <dgm:cxn modelId="{916B0AD1-193E-4457-BA93-A5E76A46F7D3}" type="presOf" srcId="{BAD0A6BE-6381-4387-830C-7CA79E0855ED}" destId="{B193A37F-AD7C-4C88-81FE-1A859A893F45}" srcOrd="1" destOrd="0" presId="urn:microsoft.com/office/officeart/2005/8/layout/target3"/>
    <dgm:cxn modelId="{F19B297A-4C03-4FD5-90F3-2242950A8E08}" type="presOf" srcId="{DE7547D0-FEEC-4204-AFD6-7C573D953C68}" destId="{AB1195E8-71BD-4621-B917-C8B5D2343F07}" srcOrd="0" destOrd="0" presId="urn:microsoft.com/office/officeart/2005/8/layout/target3"/>
    <dgm:cxn modelId="{D2131D4C-F699-4CF2-9DAD-4ECD8B4E56A7}" srcId="{3AA55C3C-9B6E-4CA8-BFDA-9DB740AA5D3C}" destId="{BADD075C-444A-4A43-8104-4F26EEAF5C83}" srcOrd="4" destOrd="0" parTransId="{6E9AD5C9-8638-43C4-9AA9-7FC243EE829F}" sibTransId="{B1A0F704-F352-4905-B546-15C298863473}"/>
    <dgm:cxn modelId="{CD804187-7845-4716-9C75-B062F4886285}" type="presParOf" srcId="{AD9CDF57-6B03-488D-A5A5-683349A1E160}" destId="{48CB03BE-9B88-4B41-9C00-833CF8270356}" srcOrd="0" destOrd="0" presId="urn:microsoft.com/office/officeart/2005/8/layout/target3"/>
    <dgm:cxn modelId="{1C76AE2E-3F27-4F92-971F-F8352178858B}" type="presParOf" srcId="{AD9CDF57-6B03-488D-A5A5-683349A1E160}" destId="{3B37E292-2A43-41B8-AB06-52B1492049ED}" srcOrd="1" destOrd="0" presId="urn:microsoft.com/office/officeart/2005/8/layout/target3"/>
    <dgm:cxn modelId="{7A3F01D2-1F20-4BA7-8657-9190209A817F}" type="presParOf" srcId="{AD9CDF57-6B03-488D-A5A5-683349A1E160}" destId="{F79FCF16-7F3E-43A5-B0E1-41BABDEDB156}" srcOrd="2" destOrd="0" presId="urn:microsoft.com/office/officeart/2005/8/layout/target3"/>
    <dgm:cxn modelId="{6F107AF6-1C82-4715-A8C2-2AA421819EDF}" type="presParOf" srcId="{AD9CDF57-6B03-488D-A5A5-683349A1E160}" destId="{F8F58882-C558-47D9-8666-44494BBB08D5}" srcOrd="3" destOrd="0" presId="urn:microsoft.com/office/officeart/2005/8/layout/target3"/>
    <dgm:cxn modelId="{BB3A3610-3A75-45B7-A674-8389A7570A18}" type="presParOf" srcId="{AD9CDF57-6B03-488D-A5A5-683349A1E160}" destId="{BA5A4513-EE04-4EB7-A806-3C6FE8B3CFBE}" srcOrd="4" destOrd="0" presId="urn:microsoft.com/office/officeart/2005/8/layout/target3"/>
    <dgm:cxn modelId="{79E45371-ED9E-4D32-AB96-F7E2BAADBCA8}" type="presParOf" srcId="{AD9CDF57-6B03-488D-A5A5-683349A1E160}" destId="{75F876E4-8AEF-4A5D-955B-966DE653AEB3}" srcOrd="5" destOrd="0" presId="urn:microsoft.com/office/officeart/2005/8/layout/target3"/>
    <dgm:cxn modelId="{2D30DCA7-A845-4E97-A2A7-A096D73BDE25}" type="presParOf" srcId="{AD9CDF57-6B03-488D-A5A5-683349A1E160}" destId="{39C81094-FB87-445E-A455-710498BF8465}" srcOrd="6" destOrd="0" presId="urn:microsoft.com/office/officeart/2005/8/layout/target3"/>
    <dgm:cxn modelId="{2FFB4815-52C6-4ED2-93E2-96526D69E984}" type="presParOf" srcId="{AD9CDF57-6B03-488D-A5A5-683349A1E160}" destId="{00E1F1FD-43F8-4210-B4FA-E48F816B46C6}" srcOrd="7" destOrd="0" presId="urn:microsoft.com/office/officeart/2005/8/layout/target3"/>
    <dgm:cxn modelId="{A73449E6-FC32-465A-810B-055CB1AFF646}" type="presParOf" srcId="{AD9CDF57-6B03-488D-A5A5-683349A1E160}" destId="{72806C5D-7F51-4229-AA64-6BFA2E219C50}" srcOrd="8" destOrd="0" presId="urn:microsoft.com/office/officeart/2005/8/layout/target3"/>
    <dgm:cxn modelId="{58FB108E-5E80-483C-9C25-2A98AE425841}" type="presParOf" srcId="{AD9CDF57-6B03-488D-A5A5-683349A1E160}" destId="{2F574F13-83EF-406B-869F-787326856D30}" srcOrd="9" destOrd="0" presId="urn:microsoft.com/office/officeart/2005/8/layout/target3"/>
    <dgm:cxn modelId="{DB10E6E9-F212-418B-AACB-420E257285F3}" type="presParOf" srcId="{AD9CDF57-6B03-488D-A5A5-683349A1E160}" destId="{BD38F9A4-10BB-4D3E-9DBA-EC8DE6F988E2}" srcOrd="10" destOrd="0" presId="urn:microsoft.com/office/officeart/2005/8/layout/target3"/>
    <dgm:cxn modelId="{6F8B1106-01FF-46F6-B4F8-30F53CEC2940}" type="presParOf" srcId="{AD9CDF57-6B03-488D-A5A5-683349A1E160}" destId="{7B080A53-0552-4FFB-BA51-9607EC76E4AF}" srcOrd="11" destOrd="0" presId="urn:microsoft.com/office/officeart/2005/8/layout/target3"/>
    <dgm:cxn modelId="{E64606C1-A899-4033-A2B3-3675AB48C411}" type="presParOf" srcId="{AD9CDF57-6B03-488D-A5A5-683349A1E160}" destId="{55A13F7C-6BA8-489A-897F-C4CFFFAE85FC}" srcOrd="12" destOrd="0" presId="urn:microsoft.com/office/officeart/2005/8/layout/target3"/>
    <dgm:cxn modelId="{7173EA22-9A54-4770-8CDA-31012AFB9B19}" type="presParOf" srcId="{AD9CDF57-6B03-488D-A5A5-683349A1E160}" destId="{7F7B438A-B592-4F40-B414-92479C903B03}" srcOrd="13" destOrd="0" presId="urn:microsoft.com/office/officeart/2005/8/layout/target3"/>
    <dgm:cxn modelId="{03FBCE9E-BD28-46C1-B780-FB6E3E681D08}" type="presParOf" srcId="{AD9CDF57-6B03-488D-A5A5-683349A1E160}" destId="{B9866EB8-9703-4A19-A75C-0F6F1DE84850}" srcOrd="14" destOrd="0" presId="urn:microsoft.com/office/officeart/2005/8/layout/target3"/>
    <dgm:cxn modelId="{90483146-93C2-484D-94A0-403F4725943F}" type="presParOf" srcId="{AD9CDF57-6B03-488D-A5A5-683349A1E160}" destId="{871414A8-0CE2-4DAD-8E67-9C27F637CC82}" srcOrd="15" destOrd="0" presId="urn:microsoft.com/office/officeart/2005/8/layout/target3"/>
    <dgm:cxn modelId="{BCE40813-D367-4FD1-8F81-713CBA4195A0}" type="presParOf" srcId="{AD9CDF57-6B03-488D-A5A5-683349A1E160}" destId="{B023D8CF-C484-4BA0-89AB-EAE39B4AB60F}" srcOrd="16" destOrd="0" presId="urn:microsoft.com/office/officeart/2005/8/layout/target3"/>
    <dgm:cxn modelId="{CE84E8E3-8CED-462C-BF74-8DB789955388}" type="presParOf" srcId="{AD9CDF57-6B03-488D-A5A5-683349A1E160}" destId="{AB1195E8-71BD-4621-B917-C8B5D2343F07}" srcOrd="17" destOrd="0" presId="urn:microsoft.com/office/officeart/2005/8/layout/target3"/>
    <dgm:cxn modelId="{B09C5C63-15F3-41B3-92BA-9091D3B60D0F}" type="presParOf" srcId="{AD9CDF57-6B03-488D-A5A5-683349A1E160}" destId="{B193A37F-AD7C-4C88-81FE-1A859A893F45}" srcOrd="18" destOrd="0" presId="urn:microsoft.com/office/officeart/2005/8/layout/target3"/>
    <dgm:cxn modelId="{0B99C080-94D1-46FE-97DF-64CA5D4457D8}" type="presParOf" srcId="{AD9CDF57-6B03-488D-A5A5-683349A1E160}" destId="{67A1816E-E56C-4690-8309-70D044B63376}" srcOrd="19" destOrd="0" presId="urn:microsoft.com/office/officeart/2005/8/layout/target3"/>
    <dgm:cxn modelId="{469A75A5-3BE1-441B-B268-778235A4E9C0}" type="presParOf" srcId="{AD9CDF57-6B03-488D-A5A5-683349A1E160}" destId="{C9DD9844-9EF2-4738-8FF3-33CEBEBA173E}" srcOrd="20" destOrd="0" presId="urn:microsoft.com/office/officeart/2005/8/layout/target3"/>
    <dgm:cxn modelId="{36EEEBF1-E18E-410D-AFA0-356F30670AFE}" type="presParOf" srcId="{AD9CDF57-6B03-488D-A5A5-683349A1E160}" destId="{0233988C-6186-4099-8358-401233471F9E}" srcOrd="21" destOrd="0" presId="urn:microsoft.com/office/officeart/2005/8/layout/target3"/>
    <dgm:cxn modelId="{9EDED198-36D4-4299-BA35-4F338AC7ADE2}" type="presParOf" srcId="{AD9CDF57-6B03-488D-A5A5-683349A1E160}" destId="{FBDB05BF-03F2-4A87-A35F-099DF8E3EF5F}" srcOrd="22" destOrd="0" presId="urn:microsoft.com/office/officeart/2005/8/layout/target3"/>
    <dgm:cxn modelId="{C23E8146-62EB-44BD-99ED-6DECD3F6BEDC}" type="presParOf" srcId="{AD9CDF57-6B03-488D-A5A5-683349A1E160}" destId="{5AD58E8D-1BC3-4740-9257-5F07B9981A35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745F-ED44-4E97-A882-77C07C9025A2}">
      <dsp:nvSpPr>
        <dsp:cNvPr id="0" name=""/>
        <dsp:cNvSpPr/>
      </dsp:nvSpPr>
      <dsp:spPr>
        <a:xfrm>
          <a:off x="284645" y="0"/>
          <a:ext cx="4683917" cy="850145"/>
        </a:xfrm>
        <a:prstGeom prst="roundRect">
          <a:avLst/>
        </a:prstGeom>
        <a:solidFill>
          <a:srgbClr val="6A1C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Актуальность</a:t>
          </a:r>
          <a:r>
            <a:rPr lang="ru-RU" sz="3700" b="1" kern="1200" dirty="0" smtClean="0"/>
            <a:t>:</a:t>
          </a:r>
          <a:endParaRPr lang="ru-RU" sz="3700" kern="1200" dirty="0"/>
        </a:p>
      </dsp:txBody>
      <dsp:txXfrm>
        <a:off x="326146" y="41501"/>
        <a:ext cx="4600915" cy="76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B8DD6-7811-4850-8009-2A9924E69A9B}">
      <dsp:nvSpPr>
        <dsp:cNvPr id="0" name=""/>
        <dsp:cNvSpPr/>
      </dsp:nvSpPr>
      <dsp:spPr>
        <a:xfrm>
          <a:off x="0" y="0"/>
          <a:ext cx="4821160" cy="981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rgbClr val="FF0000"/>
              </a:solidFill>
            </a:rPr>
            <a:t>Цель проекта:</a:t>
          </a:r>
          <a:endParaRPr lang="ru-RU" sz="4300" kern="1200" dirty="0">
            <a:solidFill>
              <a:srgbClr val="FF0000"/>
            </a:solidFill>
          </a:endParaRPr>
        </a:p>
      </dsp:txBody>
      <dsp:txXfrm>
        <a:off x="47891" y="47891"/>
        <a:ext cx="4725378" cy="885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4B5B2-BCAA-4EBD-9D0D-2EFF76F74A23}">
      <dsp:nvSpPr>
        <dsp:cNvPr id="0" name=""/>
        <dsp:cNvSpPr/>
      </dsp:nvSpPr>
      <dsp:spPr>
        <a:xfrm>
          <a:off x="0" y="6538"/>
          <a:ext cx="6120680" cy="9810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baseline="0" dirty="0" smtClean="0"/>
            <a:t>Задачи:</a:t>
          </a:r>
          <a:endParaRPr lang="ru-RU" sz="4300" kern="1200" dirty="0"/>
        </a:p>
      </dsp:txBody>
      <dsp:txXfrm>
        <a:off x="47891" y="54429"/>
        <a:ext cx="6024898" cy="8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0BAC0-8A59-45C3-A32D-78FF12B63A7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3E7B4-215F-45AD-8BCE-E87894426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3E7B4-215F-45AD-8BCE-E878944261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6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0CE9DF-429E-4AB2-8708-8C252AB0F185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B2C683-800E-4599-8D63-33E55A101E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tx1">
                <a:alpha val="54000"/>
                <a:lumMod val="58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СС\Desktop\Сыктывкар\FK899jHW0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7859" y="222732"/>
            <a:ext cx="4280605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МАДОУ «Детский сад № 77»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9008" y="3009348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cs typeface="LilyUPC" pitchFamily="34" charset="-34"/>
              </a:rPr>
              <a:t>«Мой город – Сыктывкар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807" y="528834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Автор-разработчик: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Воспитатель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Нестерова Е.Н.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244120"/>
            <a:ext cx="660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Педагогический проект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32848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Знакомство с произведениями коми писателей и поэтов о </a:t>
            </a:r>
            <a:r>
              <a:rPr lang="ru-RU" sz="2800" dirty="0" err="1" smtClean="0">
                <a:solidFill>
                  <a:srgbClr val="FF0000"/>
                </a:solidFill>
              </a:rPr>
              <a:t>г.Сыктывкаре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51829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660066"/>
                </a:solidFill>
                <a:latin typeface="TimesNewRomanPS-BoldItalicMT"/>
              </a:rPr>
              <a:t>У вечного огня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Три женщины в памятном сквере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Склонились над вечным огнем.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Великие наши потери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Больнее мы здесь сознаем.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Темнеет и снова светает.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В преддверии мирного дня.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И ветер на плитах качает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Косматую шапку огня.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В мороз и жару непреклонно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Три женщины скорбно стоят</a:t>
            </a:r>
            <a:r>
              <a:rPr lang="ru-RU" sz="1400" b="1" dirty="0" smtClean="0">
                <a:solidFill>
                  <a:srgbClr val="00040C"/>
                </a:solidFill>
                <a:latin typeface="TimesNewRomanPSMT"/>
              </a:rPr>
              <a:t>,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Как матери, дочери, жены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С войны не пришедших солдат.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Шли долго они и устали,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Но им на скамью не присесть.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Три женщины на пьедестале: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То память,</a:t>
            </a:r>
          </a:p>
          <a:p>
            <a:r>
              <a:rPr lang="ru-RU" sz="1400" b="1" dirty="0">
                <a:solidFill>
                  <a:srgbClr val="00040C"/>
                </a:solidFill>
                <a:latin typeface="TimesNewRomanPSMT"/>
              </a:rPr>
              <a:t>надежда и честь</a:t>
            </a:r>
            <a:r>
              <a:rPr lang="ru-RU" sz="1400" b="1" dirty="0" smtClean="0">
                <a:solidFill>
                  <a:srgbClr val="00040C"/>
                </a:solidFill>
                <a:latin typeface="TimesNewRomanPSMT"/>
              </a:rPr>
              <a:t>.</a:t>
            </a:r>
          </a:p>
          <a:p>
            <a:r>
              <a:rPr lang="ru-RU" sz="1600" b="1" dirty="0" smtClean="0">
                <a:latin typeface="TimesNewRomanPSMT"/>
              </a:rPr>
              <a:t>В. Вьюхин</a:t>
            </a:r>
            <a:endParaRPr lang="ru-RU" sz="1600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4716016" y="1700808"/>
            <a:ext cx="4038600" cy="48965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Песня о Сыктывкаре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Я родился в Сыктывкаре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В прекрасном коми крае.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Где народы дружные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Живут одной семьей.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Сыктывкар, любимый мой,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Город вечно молодой,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Сыктывкар, </a:t>
            </a:r>
            <a:r>
              <a:rPr lang="ru-RU" sz="1400" b="1" dirty="0" err="1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миян</a:t>
            </a:r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 кар,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Сыктывкар, Сыктывкар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Здесь улицы широкие,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Дома стоят высокие,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Деревья белоствольные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Мелькают за окном.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Я еду на автобусе,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Смотрю по сторонам.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И нравится, что город наш</a:t>
            </a:r>
          </a:p>
          <a:p>
            <a:r>
              <a:rPr lang="ru-RU" sz="1400" b="1" dirty="0">
                <a:solidFill>
                  <a:schemeClr val="accent1">
                    <a:lumMod val="10000"/>
                  </a:schemeClr>
                </a:solidFill>
                <a:latin typeface="TimesNewRomanPSMT"/>
              </a:rPr>
              <a:t>Зовется Сыктывкар.</a:t>
            </a:r>
          </a:p>
          <a:p>
            <a:r>
              <a:rPr lang="ru-RU" sz="1400" b="1" dirty="0">
                <a:latin typeface="TimesNewRomanPSMT"/>
              </a:rPr>
              <a:t>Л. Вавилова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68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3456384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Целевые прогулки</a:t>
            </a:r>
            <a:endParaRPr lang="ru-RU" sz="4400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222595" cy="3168352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099">
            <a:off x="539553" y="2564904"/>
            <a:ext cx="3096343" cy="4104456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266">
            <a:off x="4499992" y="3645024"/>
            <a:ext cx="4074810" cy="3024336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</p:spTree>
    <p:extLst>
      <p:ext uri="{BB962C8B-B14F-4D97-AF65-F5344CB8AC3E}">
        <p14:creationId xmlns:p14="http://schemas.microsoft.com/office/powerpoint/2010/main" val="10121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3177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itchFamily="49" charset="-79"/>
              </a:rPr>
              <a:t>Рисование «Пожарная каланча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itchFamily="49" charset="-79"/>
              </a:rPr>
              <a:t>г.Сыктывкара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itchFamily="49" charset="-79"/>
              </a:rPr>
              <a:t>»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itchFamily="49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926">
            <a:off x="4540736" y="2924944"/>
            <a:ext cx="4536504" cy="316026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336">
            <a:off x="283148" y="2986220"/>
            <a:ext cx="3896087" cy="292206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925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139952" y="260648"/>
            <a:ext cx="4752528" cy="179400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Составление рассказа «Где я люблю гулять»</a:t>
            </a:r>
            <a:endParaRPr lang="ru-RU" sz="3200" dirty="0">
              <a:solidFill>
                <a:srgbClr val="99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13">
            <a:off x="192679" y="476673"/>
            <a:ext cx="3744414" cy="3024336"/>
          </a:xfrm>
          <a:prstGeom prst="rect">
            <a:avLst/>
          </a:prstGeom>
          <a:ln w="12700">
            <a:solidFill>
              <a:srgbClr val="FBDBB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72">
            <a:off x="4469407" y="2708920"/>
            <a:ext cx="4512501" cy="3744416"/>
          </a:xfrm>
          <a:prstGeom prst="rect">
            <a:avLst/>
          </a:prstGeom>
          <a:ln w="12700">
            <a:solidFill>
              <a:srgbClr val="FBDBB7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8089"/>
            <a:ext cx="3799225" cy="2849419"/>
          </a:xfrm>
          <a:prstGeom prst="rect">
            <a:avLst/>
          </a:prstGeom>
          <a:ln w="12700">
            <a:solidFill>
              <a:srgbClr val="FBDBB7"/>
            </a:solidFill>
          </a:ln>
        </p:spPr>
      </p:pic>
    </p:spTree>
    <p:extLst>
      <p:ext uri="{BB962C8B-B14F-4D97-AF65-F5344CB8AC3E}">
        <p14:creationId xmlns:p14="http://schemas.microsoft.com/office/powerpoint/2010/main" val="39763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этап - итоговый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6840760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викторины «Достопримечательности нашего города».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фотографий, рисунков и работ детей на тему «Мой город – Сыктывкар».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6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82198" y="464825"/>
            <a:ext cx="8568952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фотографий, рисунков и работ детей на тему: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город – Сыктывкар»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491557" cy="463464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11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6843536" cy="964704"/>
          </a:xfrm>
        </p:spPr>
        <p:txBody>
          <a:bodyPr>
            <a:normAutofit/>
          </a:bodyPr>
          <a:lstStyle/>
          <a:p>
            <a:r>
              <a:rPr lang="ru-RU" sz="4400" u="sng" dirty="0" smtClean="0"/>
              <a:t>Типология проекта:</a:t>
            </a:r>
            <a:endParaRPr lang="ru-RU" sz="44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924944"/>
            <a:ext cx="4614664" cy="18002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60066"/>
                </a:solidFill>
                <a:latin typeface="Arial Black" pitchFamily="34" charset="0"/>
              </a:rPr>
              <a:t>ПОЗНАВАТЕЛЬНЫЙ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60066"/>
                </a:solidFill>
                <a:latin typeface="Arial Black" pitchFamily="34" charset="0"/>
              </a:rPr>
              <a:t>ВНУТРИГРУППОВОЙ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660066"/>
                </a:solidFill>
                <a:latin typeface="Arial Black" pitchFamily="34" charset="0"/>
              </a:rPr>
              <a:t>КРАТКОСРОЧНЫЙ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6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2716628"/>
              </p:ext>
            </p:extLst>
          </p:nvPr>
        </p:nvGraphicFramePr>
        <p:xfrm>
          <a:off x="1907704" y="188640"/>
          <a:ext cx="5253208" cy="85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2" y="1556792"/>
            <a:ext cx="9036496" cy="518457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необходимо любому народу, иначе они обречены на гибель. Основная причина пристрастия молодежи к негативным проявлениям общественной жизни в настоящее время кроется в том, что наше общество потеряло свой главный ориентир – патриотизм, который является стержнем любого государства.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детей необходимо начинать в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дощкольном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возрасте, важнейшем периоде становления личности. Ведь оно напрямую связано с воспитанием у детей любви к своей «малой родине».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Живя в родном городе, чаще всего не замечаешь той красоты, которая окружает тебя. При всей своей занятости, родители мало уделяют внимания этой проблеме. В семьях нет достаточной литературы, которая рассказывала бы о стране, родном городе, родном крае.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город по-своему уникален и неповторим. Он похож на шкатулку с драгоценностями, которая медленно открывается нашему взору по мере ознакомления с городом. </a:t>
            </a:r>
          </a:p>
          <a:p>
            <a:pPr algn="just"/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6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1504807"/>
              </p:ext>
            </p:extLst>
          </p:nvPr>
        </p:nvGraphicFramePr>
        <p:xfrm>
          <a:off x="2123728" y="692696"/>
          <a:ext cx="4821160" cy="99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259140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Формирование и углубление знаний о родном городе, воспитание у детей нравственно-патриотических чувств в процессе знакомства с родным городом и любви к родному городу.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0641024"/>
              </p:ext>
            </p:extLst>
          </p:nvPr>
        </p:nvGraphicFramePr>
        <p:xfrm>
          <a:off x="1619672" y="274638"/>
          <a:ext cx="612068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>
                <a:solidFill>
                  <a:srgbClr val="000066"/>
                </a:solidFill>
                <a:cs typeface="Aharoni" pitchFamily="2" charset="-79"/>
              </a:rPr>
              <a:t>Расширить и углубить представления детей о родном городе.</a:t>
            </a:r>
          </a:p>
          <a:p>
            <a:pPr lvl="0" algn="just"/>
            <a:r>
              <a:rPr lang="ru-RU" dirty="0">
                <a:solidFill>
                  <a:srgbClr val="000066"/>
                </a:solidFill>
                <a:cs typeface="Aharoni" pitchFamily="2" charset="-79"/>
              </a:rPr>
              <a:t>Сформировать у детей гражданские чувства, чувство любви к родному городу.</a:t>
            </a:r>
          </a:p>
          <a:p>
            <a:pPr lvl="0" algn="just"/>
            <a:r>
              <a:rPr lang="ru-RU" dirty="0">
                <a:solidFill>
                  <a:srgbClr val="000066"/>
                </a:solidFill>
                <a:cs typeface="Aharoni" pitchFamily="2" charset="-79"/>
              </a:rPr>
              <a:t>Формирование желания сохранять чистоту, порядок в своем городе.</a:t>
            </a:r>
          </a:p>
          <a:p>
            <a:pPr lvl="0" algn="just"/>
            <a:r>
              <a:rPr lang="ru-RU" dirty="0">
                <a:solidFill>
                  <a:srgbClr val="000066"/>
                </a:solidFill>
                <a:cs typeface="Aharoni" pitchFamily="2" charset="-79"/>
              </a:rPr>
              <a:t>Воспитывать патриотические чувства, любовь к малой Родине.</a:t>
            </a:r>
          </a:p>
          <a:p>
            <a:pPr lvl="0" algn="just"/>
            <a:r>
              <a:rPr lang="ru-RU" dirty="0">
                <a:solidFill>
                  <a:srgbClr val="000066"/>
                </a:solidFill>
                <a:cs typeface="Aharoni" pitchFamily="2" charset="-79"/>
              </a:rPr>
              <a:t>Научить детей узнавать по иллюстрациям, фотографиям и уметь рассказывать о достопримечательностях родного города.</a:t>
            </a:r>
          </a:p>
          <a:p>
            <a:pPr lvl="0" algn="just"/>
            <a:r>
              <a:rPr lang="ru-RU" dirty="0">
                <a:solidFill>
                  <a:srgbClr val="000066"/>
                </a:solidFill>
                <a:cs typeface="Aharoni" pitchFamily="2" charset="-79"/>
              </a:rPr>
              <a:t>Развивать внимание, память, речь, мышление, любознательность, расширять кругозор детей.</a:t>
            </a:r>
          </a:p>
          <a:p>
            <a:endParaRPr lang="ru-RU" dirty="0">
              <a:solidFill>
                <a:srgbClr val="000066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02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026" y="542583"/>
            <a:ext cx="708206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Знакомство с родным городом</a:t>
            </a:r>
            <a:endParaRPr lang="ru-RU" sz="4000" b="1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2504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4561" y="2228877"/>
            <a:ext cx="7028078" cy="584775"/>
          </a:xfrm>
          <a:prstGeom prst="rect">
            <a:avLst/>
          </a:prstGeom>
          <a:solidFill>
            <a:srgbClr val="E17C0D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Развитие познавательных процессов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24084" y="28250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3968" y="28292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15796" y="28292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37026" y="3807757"/>
            <a:ext cx="1512167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Память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2560" y="3807657"/>
            <a:ext cx="2008178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Восприятие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90751" y="3803500"/>
            <a:ext cx="2249398" cy="523220"/>
          </a:xfrm>
          <a:prstGeom prst="rect">
            <a:avLst/>
          </a:prstGeom>
          <a:solidFill>
            <a:srgbClr val="E80E6B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Воображение</a:t>
            </a:r>
            <a:endParaRPr lang="ru-RU" sz="28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039660" y="2838797"/>
            <a:ext cx="484632" cy="2130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21684" y="2813652"/>
            <a:ext cx="484632" cy="2130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14206" y="4944199"/>
            <a:ext cx="1735540" cy="523220"/>
          </a:xfrm>
          <a:prstGeom prst="rect">
            <a:avLst/>
          </a:prstGeom>
          <a:solidFill>
            <a:srgbClr val="F147F5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Внимание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2457" y="4938086"/>
            <a:ext cx="1903085" cy="523220"/>
          </a:xfrm>
          <a:prstGeom prst="rect">
            <a:avLst/>
          </a:prstGeom>
          <a:solidFill>
            <a:srgbClr val="E17C0D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Мышление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77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 этап - подготовительный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7" y="220486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800" b="1" dirty="0" smtClean="0"/>
              <a:t>Подбор книг, иллюстраций и фотографий </a:t>
            </a:r>
            <a:r>
              <a:rPr lang="ru-RU" sz="2800" b="1" dirty="0" err="1" smtClean="0"/>
              <a:t>г.Сыктывкара</a:t>
            </a:r>
            <a:r>
              <a:rPr lang="ru-RU" sz="2800" b="1" dirty="0" smtClean="0"/>
              <a:t>; наглядно-дидактических пособий, демонстрационного материала для НОД.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b="1" dirty="0" smtClean="0"/>
              <a:t>Постановка цели и задач. Создание условий для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2122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Monotype Corsiva" pitchFamily="66" charset="0"/>
              </a:rPr>
              <a:t>Работа с родителями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12248" y="1453172"/>
            <a:ext cx="484632" cy="1514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72180" y="1453172"/>
            <a:ext cx="484632" cy="3343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93980" y="1427276"/>
            <a:ext cx="484632" cy="1539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179512" y="2967248"/>
            <a:ext cx="2808312" cy="1685888"/>
          </a:xfrm>
          <a:prstGeom prst="wave">
            <a:avLst/>
          </a:prstGeom>
          <a:solidFill>
            <a:srgbClr val="E80E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родительского уголка информацией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951552" y="2967248"/>
            <a:ext cx="2736304" cy="1685888"/>
          </a:xfrm>
          <a:prstGeom prst="wave">
            <a:avLst>
              <a:gd name="adj1" fmla="val 12500"/>
              <a:gd name="adj2" fmla="val 40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987824" y="4797152"/>
            <a:ext cx="2952328" cy="1728192"/>
          </a:xfrm>
          <a:prstGeom prst="wave">
            <a:avLst/>
          </a:prstGeom>
          <a:solidFill>
            <a:srgbClr val="E17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«Принеси фото»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9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344816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 </a:t>
            </a:r>
            <a:r>
              <a:rPr lang="ru-RU" sz="3200" i="1" dirty="0" smtClean="0">
                <a:solidFill>
                  <a:srgbClr val="C00000"/>
                </a:solidFill>
              </a:rPr>
              <a:t>этап</a:t>
            </a:r>
            <a:r>
              <a:rPr lang="ru-RU" sz="3200" dirty="0" smtClean="0">
                <a:solidFill>
                  <a:srgbClr val="FF0000"/>
                </a:solidFill>
              </a:rPr>
              <a:t> - основной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547664" y="1556792"/>
            <a:ext cx="5976664" cy="1033272"/>
          </a:xfrm>
          <a:prstGeom prst="horizontalScroll">
            <a:avLst/>
          </a:prstGeom>
          <a:solidFill>
            <a:srgbClr val="F14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детьми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1217649"/>
              </p:ext>
            </p:extLst>
          </p:nvPr>
        </p:nvGraphicFramePr>
        <p:xfrm>
          <a:off x="0" y="2708920"/>
          <a:ext cx="795637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6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</TotalTime>
  <Words>579</Words>
  <Application>Microsoft Office PowerPoint</Application>
  <PresentationFormat>Экран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Типология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 - подготовительный</vt:lpstr>
      <vt:lpstr>Работа с родителями</vt:lpstr>
      <vt:lpstr>2 этап - основной</vt:lpstr>
      <vt:lpstr>Знакомство с произведениями коми писателей и поэтов о г.Сыктывкаре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АСС</dc:creator>
  <cp:lastModifiedBy>АСС</cp:lastModifiedBy>
  <cp:revision>40</cp:revision>
  <dcterms:created xsi:type="dcterms:W3CDTF">2013-10-19T05:42:17Z</dcterms:created>
  <dcterms:modified xsi:type="dcterms:W3CDTF">2013-11-07T07:58:32Z</dcterms:modified>
</cp:coreProperties>
</file>