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1" r:id="rId4"/>
    <p:sldId id="260" r:id="rId5"/>
    <p:sldId id="259" r:id="rId6"/>
    <p:sldId id="258" r:id="rId7"/>
    <p:sldId id="267" r:id="rId8"/>
    <p:sldId id="268" r:id="rId9"/>
    <p:sldId id="264" r:id="rId10"/>
    <p:sldId id="273" r:id="rId11"/>
    <p:sldId id="272" r:id="rId12"/>
    <p:sldId id="275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003300"/>
    <a:srgbClr val="99CCFF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E5D6-325E-4A1D-BF6B-3398062A91BB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3B54B-4D2D-4451-95DD-79FC1587A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214290"/>
            <a:ext cx="66255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Солнце яркое встаёт!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Спешит на ярмарку народ!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Рисунок 2" descr="http://www.kievtrip.com.ua/data/image/ukraine/%D0%BC%D0%B0%D1%81%D0%BB%D0%B5%D0%BD%D0%B8%D1%86%D0%B0/%D0%B3%D1%83%D0%BB%D1%8F%D0%BD%D0%B8%D1%8F%20%D0%BD%D0%B0%20%D0%BC%D0%B0%D1%81%D0%BB%D0%B5%D0%BD%D0%B8%D1%86%D1%83.jpg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071538" y="2000240"/>
            <a:ext cx="6572296" cy="4429156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4143380"/>
            <a:ext cx="89297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Дым из труб столбом -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Точно в дымке все кругом.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Голубые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дали… И село большое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"Дымково " назвали.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  <a:ea typeface="Times New Roman" pitchFamily="18" charset="0"/>
            </a:endParaRPr>
          </a:p>
        </p:txBody>
      </p:sp>
      <p:pic>
        <p:nvPicPr>
          <p:cNvPr id="5" name="Picture 2" descr="H:\д1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872372" y="142852"/>
            <a:ext cx="5128520" cy="4000504"/>
          </a:xfrm>
          <a:prstGeom prst="round2Diag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42910" y="3857628"/>
            <a:ext cx="78581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В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Дымкове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, за Вяткою рекою,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Драгоценный продолжая труд,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Не ища на старости покоя,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Труженицы славные живут.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64" r="26141"/>
          <a:stretch/>
        </p:blipFill>
        <p:spPr bwMode="auto">
          <a:xfrm>
            <a:off x="2714612" y="214290"/>
            <a:ext cx="3889572" cy="3658835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aam.ru/upload/blogs/fff2a3a0d6b1b3dd4ccf5de5f51dbe9f.jpg.jpg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857356" y="3143248"/>
            <a:ext cx="5214974" cy="3500462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214290"/>
            <a:ext cx="83582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Все игрушки не простые,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А волшебно- расписные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Белоснежны как берёзки,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Кружочки, клеточки, полоски.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214290"/>
            <a:ext cx="7143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Мастера, скорей за дело!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Украшайте игрушки смело!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Составляйте свой узор,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Чтобы радовал он взор!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</p:txBody>
      </p:sp>
      <p:pic>
        <p:nvPicPr>
          <p:cNvPr id="26627" name="Picture 3" descr="http://mistergid.ru/image/upload/2011-08-07/330026694634_835_untitled-7_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10951" t="2091" r="1444" b="3792"/>
          <a:stretch>
            <a:fillRect/>
          </a:stretch>
        </p:blipFill>
        <p:spPr bwMode="auto">
          <a:xfrm rot="5400000" flipV="1">
            <a:off x="2695563" y="2019289"/>
            <a:ext cx="3467124" cy="5572166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88637"/>
            <a:ext cx="66437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душа твоя желает –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Всё на ярмарке найдёшь!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Всяк подарки выбирает.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Без покупки не уйдешь!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Рисунок 2" descr="http://www.babylessons.ru/wp-content/uploads/2011/01/6.jpg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357422" y="2857496"/>
            <a:ext cx="3929090" cy="3786214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000504"/>
            <a:ext cx="6500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Мы игрушки знатные,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Складные да ладные!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Мы повсюду славимся!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Мы и вам понравимся!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86" y="214290"/>
            <a:ext cx="4870154" cy="3500462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42852"/>
            <a:ext cx="55721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Барашек – свисток.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Левый рог – завиток,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Правый рог – завиток,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 груди – цветок.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pic>
        <p:nvPicPr>
          <p:cNvPr id="7172" name="Picture 4" descr="http://s018.radikal.ru/i501/1201/bb/7e2ffea51b39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47330"/>
          <a:stretch>
            <a:fillRect/>
          </a:stretch>
        </p:blipFill>
        <p:spPr bwMode="auto">
          <a:xfrm>
            <a:off x="5643570" y="2000240"/>
            <a:ext cx="3100368" cy="4476751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428992" y="500042"/>
            <a:ext cx="57150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Удивительный наряд: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Сидит кокошник горделиво,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Водоноска так красива!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Как лебёдушка плывёт,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Песню тихую поёт.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85720" y="1285860"/>
            <a:ext cx="3344537" cy="5214974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357166"/>
            <a:ext cx="62865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Через горные отроги,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Через крыши деревень,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Длиннорогий,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желторогий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Мчится глиняный олень!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8" y="1714488"/>
            <a:ext cx="2790825" cy="4572000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индюша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500694" y="285728"/>
            <a:ext cx="3357586" cy="3957288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06" y="4071942"/>
            <a:ext cx="664370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Индюк сказочно красив,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Он напыщен, горделив,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Смотрит свысока вокруг,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Птица важная индюк.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659104"/>
            <a:ext cx="3593655" cy="4056044"/>
          </a:xfrm>
          <a:prstGeom prst="round2Diag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71538" y="71414"/>
            <a:ext cx="78581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Кони глиняные мчатся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 подставках, что есть сил,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за хвост не удержаться,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гриву упустил.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642918"/>
            <a:ext cx="85011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Весёлая белая глина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Кружочки, полоски на ней.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Козлы и барашки смешные,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</a:rPr>
              <a:t>Табун разноцветных коней</a:t>
            </a:r>
            <a:r>
              <a:rPr lang="ru-RU" sz="4000" dirty="0" smtClean="0">
                <a:solidFill>
                  <a:srgbClr val="6600CC"/>
                </a:solidFill>
                <a:latin typeface="Comic Sans MS" pitchFamily="66" charset="0"/>
                <a:ea typeface="Times New Roman" pitchFamily="18" charset="0"/>
              </a:rPr>
              <a:t>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786" y="4500570"/>
            <a:ext cx="77867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Вы скажите нам, откуда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Появилось это чудо?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243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2014-10-10T11:20:22Z</dcterms:created>
  <dcterms:modified xsi:type="dcterms:W3CDTF">2014-10-31T12:58:01Z</dcterms:modified>
</cp:coreProperties>
</file>