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61" r:id="rId6"/>
    <p:sldId id="263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685800" y="168572"/>
            <a:ext cx="77724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0562" y="0"/>
            <a:ext cx="4857784" cy="6858000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Главные достопримечательности малой родины</a:t>
            </a:r>
          </a:p>
          <a:p>
            <a:endPara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старший возраст</a:t>
            </a:r>
          </a:p>
          <a:p>
            <a:endPara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Методист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Бахтина Н.Е.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660" y="0"/>
            <a:ext cx="5143536" cy="690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572164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Актуальность темы:</a:t>
            </a:r>
            <a:r>
              <a:rPr lang="ru-RU" sz="2000" i="1" dirty="0" smtClean="0"/>
              <a:t> </a:t>
            </a:r>
            <a:r>
              <a:rPr lang="ru-RU" sz="2000" dirty="0" smtClean="0"/>
              <a:t>Современные исследователи в качестве основополагающего фактора интеграции социальных и педагогических условий в патриотическом и гражданском воспитании дошкольников рассматривают национально-региональный компонент. </a:t>
            </a:r>
            <a:r>
              <a:rPr lang="ru-RU" sz="2000" dirty="0" err="1" smtClean="0"/>
              <a:t>Гуманизация</a:t>
            </a:r>
            <a:r>
              <a:rPr lang="ru-RU" sz="2000" dirty="0" smtClean="0"/>
              <a:t> педагогического процесса в детском саду предусматривает приобщение воспитанников к общечеловеческим ценностям: природе, произведениям искусства, являющимся результатами труда и творчества. Источник этого процесса – воспитание ценностного отношения ребенка к самому себе, родному дому, семье, родственникам, близким и знакомым людям. При этом акцент делается на воспитании любви к родному дому, природе, культуре малой родины. Приобщение подрастающего поколения к культуре, обычаям и традициям народа, традиционным, духовным и нравственно-эстетическим ценностям.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4745584"/>
            <a:ext cx="4143373" cy="211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598331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Тема проекта.</a:t>
            </a:r>
            <a:r>
              <a:rPr lang="ru-RU" dirty="0" smtClean="0"/>
              <a:t> «Главные достопримечательности малой родины».</a:t>
            </a:r>
          </a:p>
          <a:p>
            <a:pPr>
              <a:buNone/>
            </a:pPr>
            <a:r>
              <a:rPr lang="ru-RU" b="1" dirty="0" smtClean="0"/>
              <a:t>Продукт.</a:t>
            </a:r>
            <a:r>
              <a:rPr lang="ru-RU" dirty="0" smtClean="0"/>
              <a:t> Создание макета сельского поселения Солнечный.</a:t>
            </a:r>
          </a:p>
          <a:p>
            <a:pPr>
              <a:buNone/>
            </a:pPr>
            <a:r>
              <a:rPr lang="ru-RU" b="1" dirty="0" smtClean="0"/>
              <a:t>Цель:</a:t>
            </a:r>
            <a:r>
              <a:rPr lang="ru-RU" dirty="0" smtClean="0"/>
              <a:t> Воспитывать интерес и уважение к своей малой родине – сельскому поселению Солнечный. Знакомить детей с главными достопримечательностями с малой родины.</a:t>
            </a:r>
          </a:p>
          <a:p>
            <a:pPr>
              <a:buNone/>
            </a:pPr>
            <a:r>
              <a:rPr lang="ru-RU" b="1" dirty="0" smtClean="0"/>
              <a:t>Задачи: </a:t>
            </a:r>
            <a:endParaRPr lang="ru-RU" dirty="0" smtClean="0"/>
          </a:p>
          <a:p>
            <a:pPr lvl="0"/>
            <a:r>
              <a:rPr lang="ru-RU" dirty="0" smtClean="0"/>
              <a:t>Дать знания о природных богатствах края.</a:t>
            </a:r>
          </a:p>
          <a:p>
            <a:pPr lvl="0"/>
            <a:r>
              <a:rPr lang="ru-RU" dirty="0" smtClean="0"/>
              <a:t>Развивать наблюдательность, речь, общий кругозор дошкольников, экологическую культуру, обогащать нравственно-эстетический и познавательный </a:t>
            </a:r>
          </a:p>
          <a:p>
            <a:pPr lvl="0">
              <a:buNone/>
            </a:pPr>
            <a:r>
              <a:rPr lang="ru-RU" dirty="0" smtClean="0"/>
              <a:t>      опыт ребенка.</a:t>
            </a:r>
          </a:p>
          <a:p>
            <a:pPr lvl="0"/>
            <a:r>
              <a:rPr lang="ru-RU" dirty="0" smtClean="0"/>
              <a:t>Формировать образное представление </a:t>
            </a:r>
          </a:p>
          <a:p>
            <a:pPr lvl="0">
              <a:buNone/>
            </a:pPr>
            <a:r>
              <a:rPr lang="ru-RU" dirty="0" smtClean="0"/>
              <a:t>      о прошлом и настоящем своего поселка. </a:t>
            </a:r>
          </a:p>
          <a:p>
            <a:pPr lvl="0"/>
            <a:r>
              <a:rPr lang="ru-RU" dirty="0" smtClean="0"/>
              <a:t>Воспитывать любовь к своей малой родине </a:t>
            </a:r>
          </a:p>
          <a:p>
            <a:pPr lvl="0"/>
            <a:r>
              <a:rPr lang="ru-RU" dirty="0" smtClean="0"/>
              <a:t>и уважение жителям поселка Солнечный.</a:t>
            </a:r>
          </a:p>
          <a:p>
            <a:pPr lvl="0"/>
            <a:r>
              <a:rPr lang="ru-RU" dirty="0" smtClean="0"/>
              <a:t>Обогатить представления детей о символике</a:t>
            </a:r>
          </a:p>
          <a:p>
            <a:pPr lvl="0">
              <a:buNone/>
            </a:pPr>
            <a:r>
              <a:rPr lang="ru-RU" dirty="0" smtClean="0"/>
              <a:t>      поселка.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00" y="3021820"/>
            <a:ext cx="2771800" cy="383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45719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0"/>
            <a:ext cx="8929718" cy="685799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900" b="1" dirty="0" smtClean="0"/>
              <a:t>Мотивационный этап</a:t>
            </a:r>
            <a:endParaRPr lang="ru-RU" sz="3900" dirty="0" smtClean="0"/>
          </a:p>
          <a:p>
            <a:pPr>
              <a:buNone/>
            </a:pPr>
            <a:r>
              <a:rPr lang="ru-RU" b="1" i="1" dirty="0" smtClean="0"/>
              <a:t>Проблемная ситуация. </a:t>
            </a:r>
            <a:r>
              <a:rPr lang="ru-RU" dirty="0" smtClean="0"/>
              <a:t>Дети, вы хорошо знаете свой поселок? А сможете объяснить, где какие здания находятся? Рассказать о своем поселке другим? Вы сможете, как экскурсоводы рассказать о своем поселке, его прошлом и настоящем?</a:t>
            </a:r>
          </a:p>
          <a:p>
            <a:pPr>
              <a:buNone/>
            </a:pPr>
            <a:r>
              <a:rPr lang="ru-RU" b="1" dirty="0" smtClean="0"/>
              <a:t>Вопросы для активизации деятельности.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Какие здания в поселке вы знаете? </a:t>
            </a:r>
          </a:p>
          <a:p>
            <a:pPr>
              <a:buNone/>
            </a:pPr>
            <a:r>
              <a:rPr lang="ru-RU" dirty="0" smtClean="0"/>
              <a:t>Где они находятся? </a:t>
            </a:r>
          </a:p>
          <a:p>
            <a:pPr>
              <a:buNone/>
            </a:pPr>
            <a:r>
              <a:rPr lang="ru-RU" dirty="0" smtClean="0"/>
              <a:t>Кто коренные жители  </a:t>
            </a:r>
          </a:p>
          <a:p>
            <a:pPr>
              <a:buNone/>
            </a:pPr>
            <a:r>
              <a:rPr lang="ru-RU" dirty="0" smtClean="0"/>
              <a:t>нашего поселка? </a:t>
            </a:r>
          </a:p>
          <a:p>
            <a:pPr>
              <a:buNone/>
            </a:pPr>
            <a:r>
              <a:rPr lang="ru-RU" dirty="0" smtClean="0"/>
              <a:t>Чем богат и славен</a:t>
            </a:r>
          </a:p>
          <a:p>
            <a:pPr>
              <a:buNone/>
            </a:pPr>
            <a:r>
              <a:rPr lang="ru-RU" dirty="0" smtClean="0"/>
              <a:t> наш край? </a:t>
            </a:r>
          </a:p>
          <a:p>
            <a:pPr>
              <a:buNone/>
            </a:pPr>
            <a:r>
              <a:rPr lang="ru-RU" dirty="0" smtClean="0"/>
              <a:t>Люди каких профессий </a:t>
            </a:r>
          </a:p>
          <a:p>
            <a:pPr>
              <a:buNone/>
            </a:pPr>
            <a:r>
              <a:rPr lang="ru-RU" dirty="0" smtClean="0"/>
              <a:t>живут у нас? </a:t>
            </a:r>
          </a:p>
          <a:p>
            <a:endParaRPr lang="ru-RU" dirty="0"/>
          </a:p>
        </p:txBody>
      </p:sp>
      <p:pic>
        <p:nvPicPr>
          <p:cNvPr id="6" name="Picture 2" descr="C:\Documents and Settings\ProfilesXP\USER\Рабочий стол\ФОТО\ЛЕТО\территория летом\109_0708\IMGP58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499" y="3286124"/>
            <a:ext cx="4762501" cy="3571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00042"/>
          </a:xfrm>
        </p:spPr>
        <p:txBody>
          <a:bodyPr>
            <a:noAutofit/>
          </a:bodyPr>
          <a:lstStyle/>
          <a:p>
            <a:r>
              <a:rPr lang="ru-RU" sz="3200" b="1" dirty="0" err="1" smtClean="0"/>
              <a:t>Проблемно-деятельностный</a:t>
            </a:r>
            <a:r>
              <a:rPr lang="ru-RU" sz="3200" b="1" dirty="0" smtClean="0"/>
              <a:t> этап</a:t>
            </a:r>
            <a:endParaRPr lang="ru-RU" sz="32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1" y="571480"/>
          <a:ext cx="9001157" cy="6110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3175"/>
                <a:gridCol w="2638759"/>
                <a:gridCol w="2265932"/>
                <a:gridCol w="1453291"/>
              </a:tblGrid>
              <a:tr h="6985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Организованная образовательная деятельность, осуществляемая в разных видах  детской деятельности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Образовательная деятельность в режимных моментах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Самостоятельная деятельность детей (с использованием ресурсов среды)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Взаимодействие с родителями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970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Образовательная ситуация</a:t>
                      </a: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 «Коренное население Югры» Дать знания о своеобразии жизни народов Севера: природа, жилище, одежда, труд. Воспитывать чувство уважения к жизни, традициям и обычаям других народов (приложение №1).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Чтение и обсуждение</a:t>
                      </a: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 хантыйской сказки «Мальчик корешок» (приложение №5).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Рассматривание фотоальбома</a:t>
                      </a: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 «Солнечный»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Предложить изготовить значимые здания поселения Солнечный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622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НОД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«Ознакомление с поселком Солнечный»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Цель: Закрепление знаний об истории родного края; познакомить с историей возникновения и развития родного поселка, его достопримечательностях. Воспитывать чувство гордости за свой поселок, стремление сделать его еще красивее. Расширение словаря детей (коренные жители, первопроходцы, геологи, геодезисты, вахта) (приложение №2; презентация №1).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Экскурсия</a:t>
                      </a: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 в администрацию с.п.Солнечный. Знакомство с макетом с.п. Солнечный в будущем.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Дидактическая игра</a:t>
                      </a: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 «Знаешь ли ты свой поселок?» (презентация №2)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Сюжетно - ролевая  игра</a:t>
                      </a: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 «Семья», «Поликлиника»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Целевые прогулки по улицам, парку сельского поселения Солнечный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985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Образовательная ситуация. Чтение  и обсуждение Татьяна Царенко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Сказка про Нефтяшечку – Замарашечку </a:t>
                      </a: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(приложение № 3)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Творческая мастерская «Мой дом»</a:t>
                      </a: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 Изготовление жилых домов поселения Солнечный из картона и бумаги.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Сюжетно-ролевые игры</a:t>
                      </a: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 «Строительство» отображение в игре знаний об окружающей действительности, «Школа»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38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Образовательная ситуация. </a:t>
                      </a: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Чтение стихотворения «Про Сургут, про «Нефтегаз». </a:t>
                      </a: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(приложение № 4)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 Дидактическая игра </a:t>
                      </a: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«Что за чем» «Добыча нефти»</a:t>
                      </a: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(презентация №3)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Рисование по стихотворению  «Про Сургут, про «Нефтегаз».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38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Придумывание и рассказывание историй</a:t>
                      </a: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 «Однажды вечером мы пошли гулять семьей по поселку…»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Создание макета «с.п.Солнечный»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4725998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dirty="0" smtClean="0"/>
              <a:t>Творческий этап:</a:t>
            </a:r>
            <a:r>
              <a:rPr lang="ru-RU" sz="3200" dirty="0" smtClean="0"/>
              <a:t> Создание макета «Наш поселок»: общественные здания, жилые дома, дороги, дорожные знаки, деревья. Обыгрывание макета: маршруты передвижения по улицам поселка пешком и на транспорте.</a:t>
            </a:r>
            <a:br>
              <a:rPr lang="ru-RU" sz="3200" dirty="0" smtClean="0"/>
            </a:br>
            <a:r>
              <a:rPr lang="ru-RU" sz="3200" dirty="0" smtClean="0"/>
              <a:t> Презентация макета. Дети, как экскурсоводы, </a:t>
            </a:r>
            <a:br>
              <a:rPr lang="ru-RU" sz="3200" dirty="0" smtClean="0"/>
            </a:br>
            <a:r>
              <a:rPr lang="ru-RU" sz="3200" dirty="0" smtClean="0"/>
              <a:t>рассказывают о своем</a:t>
            </a:r>
            <a:br>
              <a:rPr lang="ru-RU" sz="3200" dirty="0" smtClean="0"/>
            </a:br>
            <a:r>
              <a:rPr lang="ru-RU" sz="3200" dirty="0" smtClean="0"/>
              <a:t> поселке, его </a:t>
            </a:r>
            <a:br>
              <a:rPr lang="ru-RU" sz="3200" dirty="0" smtClean="0"/>
            </a:br>
            <a:r>
              <a:rPr lang="ru-RU" sz="3200" dirty="0" smtClean="0"/>
              <a:t>достопримечательностях.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2050" name="Picture 2" descr="C:\Documents and Settings\ProfilesXP\USER\Рабочий стол\ФОТО\Экскурсия в Администрацию 2013\DSC020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3161107"/>
            <a:ext cx="4929190" cy="36968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GP07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5533" y="-171400"/>
            <a:ext cx="9651933" cy="72389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4175"/>
          </a:xfrm>
        </p:spPr>
        <p:txBody>
          <a:bodyPr>
            <a:normAutofit fontScale="90000"/>
          </a:bodyPr>
          <a:lstStyle/>
          <a:p>
            <a:pPr marL="342900" lvl="0" indent="-342900">
              <a:lnSpc>
                <a:spcPct val="115000"/>
              </a:lnSpc>
              <a:spcBef>
                <a:spcPct val="20000"/>
              </a:spcBef>
            </a:pP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Kalinga" panose="020B0502040204020203" pitchFamily="34" charset="0"/>
              </a:rPr>
              <a:t>Ожидаемый результат:</a:t>
            </a:r>
            <a:r>
              <a:rPr lang="ru-RU" sz="19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9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58814"/>
            <a:ext cx="7931224" cy="3490266"/>
          </a:xfrm>
        </p:spPr>
        <p:txBody>
          <a:bodyPr>
            <a:normAutofit fontScale="70000" lnSpcReduction="20000"/>
          </a:bodyPr>
          <a:lstStyle/>
          <a:p>
            <a:pPr lvl="0" algn="just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180340" algn="l"/>
                <a:tab pos="45720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Обогащение 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систематизация знания детей старшего дошкольного возраста о своем крае, его природных богатствах, представлениях о народах Севера.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180340" algn="l"/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Проявление любознательности по отношению к родному краю, его истории, проявление инициативы в социально значимых делах.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180340" algn="l"/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Воспитание любви к своему краю, чувства гордости за свою малую родину, ее достижения и культуру, формирование бережного отношение к родному краю, его  природным богатствам.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11011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728</Words>
  <Application>Microsoft Office PowerPoint</Application>
  <PresentationFormat>Экран (4:3)</PresentationFormat>
  <Paragraphs>65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Kalinga</vt:lpstr>
      <vt:lpstr>Symbol</vt:lpstr>
      <vt:lpstr>Times New Roman</vt:lpstr>
      <vt:lpstr>Тема Office</vt:lpstr>
      <vt:lpstr>Презентация PowerPoint</vt:lpstr>
      <vt:lpstr>Актуальность темы: Современные исследователи в качестве основополагающего фактора интеграции социальных и педагогических условий в патриотическом и гражданском воспитании дошкольников рассматривают национально-региональный компонент. Гуманизация педагогического процесса в детском саду предусматривает приобщение воспитанников к общечеловеческим ценностям: природе, произведениям искусства, являющимся результатами труда и творчества. Источник этого процесса – воспитание ценностного отношения ребенка к самому себе, родному дому, семье, родственникам, близким и знакомым людям. При этом акцент делается на воспитании любви к родному дому, природе, культуре малой родины. Приобщение подрастающего поколения к культуре, обычаям и традициям народа, традиционным, духовным и нравственно-эстетическим ценностям. </vt:lpstr>
      <vt:lpstr>Презентация PowerPoint</vt:lpstr>
      <vt:lpstr>  </vt:lpstr>
      <vt:lpstr>Проблемно-деятельностный этап</vt:lpstr>
      <vt:lpstr>Творческий этап: Создание макета «Наш поселок»: общественные здания, жилые дома, дороги, дорожные знаки, деревья. Обыгрывание макета: маршруты передвижения по улицам поселка пешком и на транспорте.  Презентация макета. Дети, как экскурсоводы,  рассказывают о своем  поселке, его  достопримечательностях. </vt:lpstr>
      <vt:lpstr>Ожидаемый результат: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Нина</cp:lastModifiedBy>
  <cp:revision>16</cp:revision>
  <dcterms:modified xsi:type="dcterms:W3CDTF">2014-06-10T06:22:32Z</dcterms:modified>
</cp:coreProperties>
</file>