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7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00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AACAE-86B3-423D-8693-8800AF42FF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BAF62-0183-499A-BEE3-3C94A64667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6852F-C6C3-4614-AF78-0B7E7DE5A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F7465-5462-4FC7-A4A3-1C6959E733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6ADDC-9178-4B96-BC60-67802E6C239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0EA41-C0D4-46CA-B7B2-BCF49478BF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2A829-96FA-4CF2-A7E4-DD7EF20AA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4F0BC-3628-433B-B2BB-C170B36147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58952-9251-4591-8E40-A280D7193A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D04AC-E650-4038-9AC8-DD328F14BB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50962-3DF3-4775-A24F-ADCA68FD49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665397-7997-4238-B224-CE93E4E5ACA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vascript:Nazad('R');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525621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Русская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547813" y="1196975"/>
            <a:ext cx="7272337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матрёшка</a:t>
            </a:r>
          </a:p>
        </p:txBody>
      </p:sp>
      <p:pic>
        <p:nvPicPr>
          <p:cNvPr id="2055" name="Picture 7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75914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Башкирская матрешка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14290"/>
            <a:ext cx="5646340" cy="641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11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26877"/>
            <a:ext cx="4429155" cy="6448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6" descr="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16" y="1928802"/>
            <a:ext cx="2476500" cy="3533775"/>
          </a:xfrm>
        </p:spPr>
      </p:pic>
      <p:pic>
        <p:nvPicPr>
          <p:cNvPr id="13316" name="Содержимое 11" descr="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476250"/>
            <a:ext cx="2606663" cy="3052763"/>
          </a:xfrm>
        </p:spPr>
      </p:pic>
      <p:pic>
        <p:nvPicPr>
          <p:cNvPr id="13317" name="Содержимое 7" descr="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476250"/>
            <a:ext cx="2643187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3779838" y="5734050"/>
            <a:ext cx="20383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Загорская</a:t>
            </a:r>
          </a:p>
        </p:txBody>
      </p:sp>
      <p:sp>
        <p:nvSpPr>
          <p:cNvPr id="7178" name="WordArt 10"/>
          <p:cNvSpPr>
            <a:spLocks noChangeArrowheads="1" noChangeShapeType="1" noTextEdit="1"/>
          </p:cNvSpPr>
          <p:nvPr/>
        </p:nvSpPr>
        <p:spPr bwMode="auto">
          <a:xfrm>
            <a:off x="250825" y="3716338"/>
            <a:ext cx="2705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Семёновская</a:t>
            </a:r>
          </a:p>
        </p:txBody>
      </p:sp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6372225" y="4292600"/>
            <a:ext cx="25050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Полхов -</a:t>
            </a: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Майданская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Содержимое 11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736"/>
            <a:ext cx="4876817" cy="515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624638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Семёновская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6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1412875"/>
            <a:ext cx="440372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116013" y="476250"/>
            <a:ext cx="71278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Загорская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Содержимое 7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913" y="1412875"/>
            <a:ext cx="501650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6327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Полхов-Майданская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6" descr="1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14678" y="1714488"/>
            <a:ext cx="2824174" cy="4029879"/>
          </a:xfrm>
        </p:spPr>
      </p:pic>
      <p:pic>
        <p:nvPicPr>
          <p:cNvPr id="13316" name="Содержимое 11" descr="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42844" y="358536"/>
            <a:ext cx="2908331" cy="3170477"/>
          </a:xfrm>
        </p:spPr>
      </p:pic>
      <p:pic>
        <p:nvPicPr>
          <p:cNvPr id="13317" name="Содержимое 7" descr="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28604"/>
            <a:ext cx="2701955" cy="35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3779838" y="5734050"/>
            <a:ext cx="20383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Загорская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50825" y="3716338"/>
            <a:ext cx="2705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Семёновская</a:t>
            </a:r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6372225" y="4292600"/>
            <a:ext cx="25050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Полхов -</a:t>
            </a:r>
          </a:p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Майданская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62915"/>
            <a:ext cx="8747072" cy="532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рёш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Матрёшка</Template>
  <TotalTime>6</TotalTime>
  <Words>15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Arial</vt:lpstr>
      <vt:lpstr>Матрёшка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</cp:revision>
  <dcterms:created xsi:type="dcterms:W3CDTF">2014-12-24T23:44:53Z</dcterms:created>
  <dcterms:modified xsi:type="dcterms:W3CDTF">2014-12-24T23:50:58Z</dcterms:modified>
</cp:coreProperties>
</file>