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handoutMasterIdLst>
    <p:handoutMasterId r:id="rId19"/>
  </p:handoutMasterIdLst>
  <p:sldIdLst>
    <p:sldId id="267" r:id="rId3"/>
    <p:sldId id="282" r:id="rId4"/>
    <p:sldId id="283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8" r:id="rId14"/>
    <p:sldId id="279" r:id="rId15"/>
    <p:sldId id="280" r:id="rId16"/>
    <p:sldId id="281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25.09.2014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25.09.2014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25.09.2014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25.09.2014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25.09.2014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25.09.2014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25.09.2014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25.09.2014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25.09.2014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25.09.2014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25.09.2014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25.09.2014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5%D0%B6%D0%B4%D1%83%D0%BD%D0%B0%D1%80%D0%BE%D0%B4%D0%BD%D1%8B%D0%B9_%D0%BE%D0%BB%D0%B8%D0%BC%D0%BF%D0%B8%D0%B9%D1%81%D0%BA%D0%B8%D0%B9_%D0%BA%D0%BE%D0%BC%D0%B8%D1%82%D0%B5%D1%82" TargetMode="External"/><Relationship Id="rId2" Type="http://schemas.openxmlformats.org/officeDocument/2006/relationships/hyperlink" Target="http://ru.wikipedia.org/wiki/%D0%A1%D0%BF%D0%B8%D1%81%D0%BE%D0%BA_%D1%81%D0%B5%D1%81%D1%81%D0%B8%D0%B9_%D0%9C%D0%B5%D0%B6%D0%B4%D1%83%D0%BD%D0%B0%D1%80%D0%BE%D0%B4%D0%BD%D0%BE%D0%B3%D0%BE_%D0%BE%D0%BB%D0%B8%D0%BC%D0%BF%D0%B8%D0%B9%D1%81%D0%BA%D0%BE%D0%B3%D0%BE_%D0%BA%D0%BE%D0%BC%D0%B8%D1%82%D0%B5%D1%82%D0%B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2007_%D0%B3%D0%BE%D0%B4" TargetMode="External"/><Relationship Id="rId5" Type="http://schemas.openxmlformats.org/officeDocument/2006/relationships/hyperlink" Target="http://ru.wikipedia.org/wiki/4_%D0%B8%D1%8E%D0%BB%D1%8F" TargetMode="External"/><Relationship Id="rId4" Type="http://schemas.openxmlformats.org/officeDocument/2006/relationships/hyperlink" Target="http://ru.wikipedia.org/wiki/%D0%93%D0%B2%D0%B0%D1%82%D0%B5%D0%BC%D0%B0%D0%BB%D0%B0_(%D0%B3%D0%BE%D1%80%D0%BE%D0%B4)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Седьмое сентября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Классная работа</a:t>
            </a:r>
            <a:br>
              <a:rPr lang="ru-RU" b="1" i="1" dirty="0" smtClean="0"/>
            </a:br>
            <a:r>
              <a:rPr lang="ru-RU" b="1" i="1" dirty="0" smtClean="0"/>
              <a:t>Развитие речи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4214" y="4214818"/>
            <a:ext cx="7086743" cy="1957382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Текст</a:t>
            </a:r>
            <a:endParaRPr lang="ru-RU" sz="6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2" y="1071546"/>
            <a:ext cx="7084601" cy="530385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XIX</a:t>
            </a:r>
            <a:r>
              <a:rPr lang="ru-RU" sz="4000" b="1" dirty="0" smtClean="0"/>
              <a:t> век</a:t>
            </a:r>
            <a:r>
              <a:rPr lang="ru-RU" sz="4000" dirty="0" smtClean="0"/>
              <a:t> – возрождение ОИ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Пьер де </a:t>
            </a:r>
            <a:br>
              <a:rPr lang="ru-RU" sz="4000" b="1" dirty="0" smtClean="0"/>
            </a:br>
            <a:r>
              <a:rPr lang="ru-RU" sz="4000" b="1" dirty="0" smtClean="0"/>
              <a:t>Кубертен, барон, французский общественный деятель </a:t>
            </a:r>
            <a:r>
              <a:rPr lang="ru-RU" sz="4000" dirty="0" smtClean="0"/>
              <a:t>-  выступил с предложением возродить ОИ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4214" y="571481"/>
            <a:ext cx="7086743" cy="3500461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7 -23 февраля 2014 года</a:t>
            </a:r>
            <a:r>
              <a:rPr lang="ru-RU" sz="4000" dirty="0" smtClean="0"/>
              <a:t> – в Сочи состоятся </a:t>
            </a:r>
            <a:r>
              <a:rPr lang="en-US" sz="4000" dirty="0" smtClean="0"/>
              <a:t>XXII</a:t>
            </a:r>
            <a:r>
              <a:rPr lang="ru-RU" sz="4000" dirty="0" smtClean="0"/>
              <a:t> зимние Олимпийские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7090" y="3643314"/>
            <a:ext cx="7072362" cy="292895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Сочи 2014</a:t>
            </a:r>
            <a:r>
              <a:rPr lang="ru-RU" sz="3600" dirty="0" smtClean="0"/>
              <a:t>  были  выбраны  столицей ОИ во время </a:t>
            </a:r>
          </a:p>
          <a:p>
            <a:r>
              <a:rPr lang="ru-RU" sz="3600" dirty="0" smtClean="0"/>
              <a:t>119-й </a:t>
            </a:r>
            <a:r>
              <a:rPr lang="ru-RU" sz="3600" u="sng" dirty="0" smtClean="0">
                <a:hlinkClick r:id="rId2" tooltip="Список сессий Международного олимпийского комитета"/>
              </a:rPr>
              <a:t>сессии</a:t>
            </a:r>
            <a:r>
              <a:rPr lang="ru-RU" sz="3600" dirty="0" smtClean="0"/>
              <a:t> </a:t>
            </a:r>
            <a:r>
              <a:rPr lang="ru-RU" sz="3600" u="sng" dirty="0" smtClean="0">
                <a:hlinkClick r:id="rId3" tooltip="Международный олимпийский комитет"/>
              </a:rPr>
              <a:t>МОК</a:t>
            </a:r>
            <a:r>
              <a:rPr lang="ru-RU" sz="3600" dirty="0" smtClean="0"/>
              <a:t>  в городе </a:t>
            </a:r>
            <a:r>
              <a:rPr lang="ru-RU" sz="3600" u="sng" dirty="0" smtClean="0">
                <a:hlinkClick r:id="rId4" tooltip="Гватемала (город)"/>
              </a:rPr>
              <a:t>Гватемала</a:t>
            </a:r>
            <a:r>
              <a:rPr lang="ru-RU" sz="3600" dirty="0" smtClean="0"/>
              <a:t>,  </a:t>
            </a:r>
          </a:p>
          <a:p>
            <a:r>
              <a:rPr lang="ru-RU" sz="3600" u="sng" dirty="0" smtClean="0">
                <a:hlinkClick r:id="rId5" tooltip="4 июля"/>
              </a:rPr>
              <a:t>4 июля</a:t>
            </a:r>
            <a:r>
              <a:rPr lang="ru-RU" sz="3600" dirty="0" smtClean="0"/>
              <a:t> </a:t>
            </a:r>
            <a:r>
              <a:rPr lang="ru-RU" sz="3600" u="sng" dirty="0" smtClean="0">
                <a:hlinkClick r:id="rId6" tooltip="2007 год"/>
              </a:rPr>
              <a:t>2007 года</a:t>
            </a:r>
            <a:endParaRPr lang="ru-RU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2" y="428604"/>
            <a:ext cx="8001056" cy="61436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/>
              <a:t>            Примерный текст</a:t>
            </a:r>
          </a:p>
          <a:p>
            <a:pPr algn="just"/>
            <a:r>
              <a:rPr lang="ru-RU" sz="3200" dirty="0" smtClean="0"/>
              <a:t>           </a:t>
            </a:r>
          </a:p>
          <a:p>
            <a:pPr algn="just"/>
            <a:r>
              <a:rPr lang="ru-RU" sz="3200" dirty="0" smtClean="0"/>
              <a:t>          Первые Олимпийские игры состоялись в </a:t>
            </a:r>
            <a:r>
              <a:rPr lang="ru-RU" sz="3200" b="1" dirty="0" smtClean="0"/>
              <a:t>776 г до н.э.</a:t>
            </a:r>
            <a:r>
              <a:rPr lang="ru-RU" sz="3200" dirty="0" smtClean="0"/>
              <a:t> в Древней Греции, в городе Олимпия. Они проводились в честь бога Зевса.</a:t>
            </a:r>
          </a:p>
          <a:p>
            <a:pPr algn="just"/>
            <a:r>
              <a:rPr lang="ru-RU" sz="3200" b="1" dirty="0" smtClean="0"/>
              <a:t>          «Дочь Олимпа»</a:t>
            </a:r>
            <a:r>
              <a:rPr lang="ru-RU" sz="3200" dirty="0" smtClean="0"/>
              <a:t> – так переводится с греческого языка слово Олимпиада. Проводилась Олимпиада на </a:t>
            </a:r>
            <a:r>
              <a:rPr lang="ru-RU" sz="3200" dirty="0" err="1" smtClean="0"/>
              <a:t>стадионе.Это</a:t>
            </a:r>
            <a:r>
              <a:rPr lang="ru-RU" sz="3200" dirty="0" smtClean="0"/>
              <a:t> греческое слово означает площадку для состязаний длиной в один стадий.  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6958" y="214290"/>
            <a:ext cx="7943999" cy="5500725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(Стадий</a:t>
            </a:r>
            <a:r>
              <a:rPr lang="ru-RU" sz="3200" dirty="0" smtClean="0">
                <a:solidFill>
                  <a:srgbClr val="FF0000"/>
                </a:solidFill>
              </a:rPr>
              <a:t> – единица измерения у многих древних народов.)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        К  </a:t>
            </a:r>
            <a:r>
              <a:rPr lang="ru-RU" sz="3200" dirty="0" smtClean="0"/>
              <a:t>участию в играх</a:t>
            </a:r>
            <a:r>
              <a:rPr lang="ru-RU" sz="3200" dirty="0" smtClean="0">
                <a:solidFill>
                  <a:srgbClr val="FF0000"/>
                </a:solidFill>
              </a:rPr>
              <a:t>   </a:t>
            </a:r>
            <a:r>
              <a:rPr lang="ru-RU" sz="3200" dirty="0" smtClean="0"/>
              <a:t>допускались только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свободные</a:t>
            </a:r>
            <a:r>
              <a:rPr lang="ru-RU" sz="3200" dirty="0" smtClean="0"/>
              <a:t> мужчины-греки. Женщины к участию в играх не допускались. ОИ проводились каждые четыре года, между жатвой и сбором винограда. на время проведения игр </a:t>
            </a:r>
            <a:r>
              <a:rPr lang="ru-RU" sz="3200" dirty="0" err="1" smtClean="0"/>
              <a:t>устана-вливалось</a:t>
            </a:r>
            <a:r>
              <a:rPr lang="ru-RU" sz="3200" dirty="0" smtClean="0"/>
              <a:t> Священное перемирие.</a:t>
            </a:r>
            <a:br>
              <a:rPr lang="ru-RU" sz="3200" dirty="0" smtClean="0"/>
            </a:br>
            <a:r>
              <a:rPr lang="ru-RU" sz="3200" dirty="0" smtClean="0"/>
              <a:t> 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8527" y="5500702"/>
            <a:ext cx="6872429" cy="67149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00042"/>
            <a:ext cx="8451866" cy="514353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       </a:t>
            </a:r>
            <a:r>
              <a:rPr lang="ru-RU" sz="3200" dirty="0" smtClean="0"/>
              <a:t>В 394 г. новой эры  состоялись </a:t>
            </a:r>
            <a:r>
              <a:rPr lang="ru-RU" sz="3200" dirty="0" err="1" smtClean="0"/>
              <a:t>по-следние</a:t>
            </a:r>
            <a:r>
              <a:rPr lang="ru-RU" sz="3200" dirty="0" smtClean="0"/>
              <a:t> Олимпийские игры Древней </a:t>
            </a:r>
            <a:r>
              <a:rPr lang="ru-RU" sz="3200" dirty="0" err="1" smtClean="0"/>
              <a:t>Гре-ции</a:t>
            </a:r>
            <a:r>
              <a:rPr lang="ru-RU" sz="3200" dirty="0" smtClean="0"/>
              <a:t>. Феодосий </a:t>
            </a:r>
            <a:r>
              <a:rPr lang="en-US" sz="3200" dirty="0" smtClean="0"/>
              <a:t>I </a:t>
            </a:r>
            <a:r>
              <a:rPr lang="ru-RU" sz="3200" dirty="0" smtClean="0"/>
              <a:t>- римский </a:t>
            </a:r>
            <a:r>
              <a:rPr lang="ru-RU" sz="3200" dirty="0" err="1" smtClean="0"/>
              <a:t>импе-ратор-христианин</a:t>
            </a:r>
            <a:r>
              <a:rPr lang="ru-RU" sz="3200" dirty="0" smtClean="0"/>
              <a:t> - запретил </a:t>
            </a:r>
            <a:r>
              <a:rPr lang="ru-RU" sz="3200" dirty="0" err="1" smtClean="0"/>
              <a:t>Олимпий-ские</a:t>
            </a:r>
            <a:r>
              <a:rPr lang="ru-RU" sz="3200" dirty="0" smtClean="0"/>
              <a:t> игры как «языческие». </a:t>
            </a:r>
          </a:p>
          <a:p>
            <a:pPr algn="just"/>
            <a:r>
              <a:rPr lang="ru-RU" sz="3200" dirty="0" smtClean="0"/>
              <a:t>         Возродились Олимпийские игры в </a:t>
            </a:r>
            <a:r>
              <a:rPr lang="en-US" sz="3200" dirty="0" smtClean="0"/>
              <a:t>XIX </a:t>
            </a:r>
            <a:r>
              <a:rPr lang="ru-RU" sz="3200" dirty="0" smtClean="0"/>
              <a:t>веке. С предложением возродить их </a:t>
            </a:r>
            <a:r>
              <a:rPr lang="ru-RU" sz="3200" dirty="0" err="1" smtClean="0"/>
              <a:t>вы-ступил</a:t>
            </a:r>
            <a:r>
              <a:rPr lang="ru-RU" sz="3200" dirty="0" smtClean="0"/>
              <a:t> Пьер де Кубертен, барон, французский общественный деятель. </a:t>
            </a:r>
            <a:br>
              <a:rPr lang="ru-RU" sz="3200" dirty="0" smtClean="0"/>
            </a:b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1205" y="571480"/>
            <a:ext cx="8501123" cy="4929222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          7 -23 февраля 2014 года в России, в городе Сочи. состоятся  </a:t>
            </a:r>
            <a:r>
              <a:rPr lang="en-US" sz="3200" dirty="0" smtClean="0"/>
              <a:t>XXII</a:t>
            </a:r>
            <a:r>
              <a:rPr lang="ru-RU" sz="3200" dirty="0" smtClean="0"/>
              <a:t> зимние Олимпийские игры. Сочи</a:t>
            </a:r>
            <a:r>
              <a:rPr lang="ru-RU" sz="3200" b="1" dirty="0" smtClean="0"/>
              <a:t> </a:t>
            </a:r>
            <a:r>
              <a:rPr lang="ru-RU" sz="3200" dirty="0" smtClean="0"/>
              <a:t>был  выбран  столицей ОИ во время 119-й сессии МОК в городе Гватемале 4 июля 2007</a:t>
            </a:r>
            <a:br>
              <a:rPr lang="ru-RU" sz="3200" dirty="0" smtClean="0"/>
            </a:br>
            <a:r>
              <a:rPr lang="ru-RU" sz="3200" dirty="0" smtClean="0"/>
              <a:t>года. 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Д/задание: составьте небольшой (</a:t>
            </a:r>
            <a:r>
              <a:rPr lang="ru-RU" smtClean="0"/>
              <a:t>8-10 предложений) текст </a:t>
            </a:r>
            <a:r>
              <a:rPr lang="ru-RU" dirty="0" smtClean="0"/>
              <a:t>на тему «Олимпиада в Сочи»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2" y="428604"/>
            <a:ext cx="7715304" cy="5214974"/>
          </a:xfrm>
        </p:spPr>
        <p:txBody>
          <a:bodyPr>
            <a:normAutofit fontScale="92500" lnSpcReduction="20000"/>
          </a:bodyPr>
          <a:lstStyle/>
          <a:p>
            <a:r>
              <a:rPr lang="ru-RU" sz="3200" u="sng" dirty="0" smtClean="0"/>
              <a:t>Цели урока:</a:t>
            </a:r>
          </a:p>
          <a:p>
            <a:endParaRPr lang="ru-RU" sz="3200" u="sng" dirty="0" smtClean="0"/>
          </a:p>
          <a:p>
            <a:pPr>
              <a:buFont typeface="Arial" pitchFamily="34" charset="0"/>
              <a:buChar char="•"/>
            </a:pPr>
            <a:r>
              <a:rPr lang="ru-RU" sz="3800" dirty="0" smtClean="0">
                <a:solidFill>
                  <a:srgbClr val="0070C0"/>
                </a:solidFill>
              </a:rPr>
              <a:t>актуализировать  знания о тексте как о речевом произведении, о смысловой и композиционной цельности, связности текста;</a:t>
            </a:r>
          </a:p>
          <a:p>
            <a:pPr>
              <a:buFont typeface="Arial" pitchFamily="34" charset="0"/>
              <a:buChar char="•"/>
            </a:pPr>
            <a:r>
              <a:rPr lang="ru-RU" sz="3800" i="1" dirty="0" smtClean="0">
                <a:solidFill>
                  <a:srgbClr val="0070C0"/>
                </a:solidFill>
              </a:rPr>
              <a:t>вспомнить основные признаки текста; повторить понятия: тема, главная мысль, </a:t>
            </a:r>
            <a:r>
              <a:rPr lang="ru-RU" sz="3800" i="1" dirty="0" err="1" smtClean="0">
                <a:solidFill>
                  <a:srgbClr val="0070C0"/>
                </a:solidFill>
              </a:rPr>
              <a:t>микротема</a:t>
            </a:r>
            <a:r>
              <a:rPr lang="ru-RU" sz="3800" i="1" dirty="0" smtClean="0">
                <a:solidFill>
                  <a:srgbClr val="0070C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3800" i="1" dirty="0" smtClean="0">
                <a:solidFill>
                  <a:srgbClr val="0070C0"/>
                </a:solidFill>
              </a:rPr>
              <a:t>формировать умение строить текст различного типа, различать стили речи.</a:t>
            </a:r>
          </a:p>
          <a:p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1206" y="1"/>
            <a:ext cx="8737619" cy="4357693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1.Организационный момент. Постановка учебной задачи.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Словарная работа:</a:t>
            </a:r>
            <a:r>
              <a:rPr lang="ru-RU" sz="3200" i="1" u="sng" dirty="0" smtClean="0"/>
              <a:t/>
            </a:r>
            <a:br>
              <a:rPr lang="ru-RU" sz="3200" i="1" u="sng" dirty="0" smtClean="0"/>
            </a:br>
            <a:r>
              <a:rPr lang="ru-RU" sz="3200" i="1" dirty="0" smtClean="0"/>
              <a:t>выпишите слова, имеющие отношение к теме урока: повествование, рассуждение, описание, предложение, отражение.</a:t>
            </a:r>
            <a:br>
              <a:rPr lang="ru-RU" sz="3200" i="1" dirty="0" smtClean="0"/>
            </a:br>
            <a:r>
              <a:rPr lang="ru-RU" sz="3200" i="1" dirty="0" smtClean="0"/>
              <a:t>2.Подберите и запишите определения к слову ТЕКСТ.</a:t>
            </a: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Интересный, неизвестный, непонятный, захватывающий, занимательный…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2" y="785794"/>
            <a:ext cx="7084601" cy="4357718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Преобразуйте предложения так, чтобы в результате получился связный текст за заданную тему</a:t>
            </a:r>
            <a:endParaRPr lang="ru-RU" sz="4400" i="1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4214" y="285729"/>
            <a:ext cx="7086743" cy="2571767"/>
          </a:xfrm>
        </p:spPr>
        <p:txBody>
          <a:bodyPr/>
          <a:lstStyle/>
          <a:p>
            <a:r>
              <a:rPr lang="ru-RU" b="1" u="sng" dirty="0" smtClean="0"/>
              <a:t>Олимпийские игры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2710" y="2214554"/>
            <a:ext cx="7658247" cy="3957646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776 г до н.э.</a:t>
            </a:r>
            <a:r>
              <a:rPr lang="ru-RU" sz="3600" dirty="0" smtClean="0"/>
              <a:t> – первые Олимпийские игры</a:t>
            </a:r>
          </a:p>
          <a:p>
            <a:endParaRPr lang="ru-RU" sz="3600" dirty="0" smtClean="0"/>
          </a:p>
          <a:p>
            <a:r>
              <a:rPr lang="ru-RU" sz="3600" b="1" dirty="0" smtClean="0"/>
              <a:t>Олимпия</a:t>
            </a:r>
            <a:r>
              <a:rPr lang="ru-RU" sz="3600" dirty="0" smtClean="0"/>
              <a:t> – место проведения игр в Древней Греции</a:t>
            </a:r>
          </a:p>
          <a:p>
            <a:endParaRPr lang="ru-RU" sz="3600" dirty="0" smtClean="0"/>
          </a:p>
          <a:p>
            <a:r>
              <a:rPr lang="ru-RU" sz="3600" b="1" dirty="0" smtClean="0"/>
              <a:t>Зевс </a:t>
            </a:r>
            <a:r>
              <a:rPr lang="ru-RU" sz="3600" dirty="0" smtClean="0"/>
              <a:t>– в честь него проводились игры в Древней Греции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2" y="571480"/>
            <a:ext cx="7084601" cy="3849707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/>
              <a:t>«Дочь Олимпа»</a:t>
            </a:r>
            <a:r>
              <a:rPr lang="ru-RU" sz="3600" dirty="0" smtClean="0"/>
              <a:t> – так переводится с греческого слово Олимпиада</a:t>
            </a:r>
          </a:p>
          <a:p>
            <a:endParaRPr lang="ru-RU" sz="3600" dirty="0" smtClean="0"/>
          </a:p>
          <a:p>
            <a:r>
              <a:rPr lang="ru-RU" sz="3600" b="1" dirty="0" smtClean="0"/>
              <a:t>Стадион </a:t>
            </a:r>
            <a:r>
              <a:rPr lang="ru-RU" sz="3600" dirty="0" smtClean="0"/>
              <a:t>- это греческое слово означает площадку для состязаний длиной в один стадий. 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4214" y="714357"/>
            <a:ext cx="7086743" cy="30003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Стадий</a:t>
            </a:r>
            <a:r>
              <a:rPr lang="ru-RU" sz="4000" dirty="0" smtClean="0">
                <a:solidFill>
                  <a:srgbClr val="FF0000"/>
                </a:solidFill>
              </a:rPr>
              <a:t> – единица измерения у многих древних народов.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4214" y="3857628"/>
            <a:ext cx="7086743" cy="231457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Свободные мужчины, греки</a:t>
            </a:r>
            <a:r>
              <a:rPr lang="ru-RU" sz="3600" dirty="0" smtClean="0"/>
              <a:t> – допускались к  участию в играх</a:t>
            </a: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000" y="3000372"/>
            <a:ext cx="7013163" cy="33750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Феодосий </a:t>
            </a:r>
            <a:r>
              <a:rPr lang="en-US" sz="4000" b="1" dirty="0" smtClean="0"/>
              <a:t>I </a:t>
            </a:r>
            <a:r>
              <a:rPr lang="ru-RU" sz="4000" dirty="0" smtClean="0"/>
              <a:t>- римский император-христианин, запретивший в 394 г. н. э. Олимпийские игры как «языческие»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2" y="714356"/>
            <a:ext cx="7072363" cy="242889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394 г. новой эры</a:t>
            </a:r>
            <a:r>
              <a:rPr lang="ru-RU" sz="3600" dirty="0" smtClean="0"/>
              <a:t> - состоялись последние Олимпийские игры Древней Греции</a:t>
            </a:r>
          </a:p>
          <a:p>
            <a:endParaRPr lang="ru-RU" sz="36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2776" y="785795"/>
            <a:ext cx="7158181" cy="40116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Каждые четыре года, между жатвой и сбором винограда </a:t>
            </a:r>
            <a:r>
              <a:rPr lang="ru-RU" sz="4000" dirty="0" smtClean="0"/>
              <a:t> - проводились ОИ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Женщины</a:t>
            </a:r>
            <a:r>
              <a:rPr lang="ru-RU" sz="4000" dirty="0" smtClean="0"/>
              <a:t> – не допускались к участию в играх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4214" y="4357694"/>
            <a:ext cx="7086743" cy="181450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Священное перемирие </a:t>
            </a:r>
            <a:r>
              <a:rPr lang="ru-RU" sz="3600" dirty="0" smtClean="0"/>
              <a:t>– устанавливалось на время проведения игр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396</Words>
  <Application>Microsoft Office PowerPoint</Application>
  <PresentationFormat>Произвольный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TS102787940</vt:lpstr>
      <vt:lpstr>Седьмое сентября Классная работа Развитие речи </vt:lpstr>
      <vt:lpstr>Слайд 2</vt:lpstr>
      <vt:lpstr>1.Организационный момент. Постановка учебной задачи. Словарная работа: выпишите слова, имеющие отношение к теме урока: повествование, рассуждение, описание, предложение, отражение. 2.Подберите и запишите определения к слову ТЕКСТ.</vt:lpstr>
      <vt:lpstr>Слайд 4</vt:lpstr>
      <vt:lpstr>Олимпийские игры  </vt:lpstr>
      <vt:lpstr>Слайд 6</vt:lpstr>
      <vt:lpstr>   Стадий – единица измерения у многих древних народов.  </vt:lpstr>
      <vt:lpstr>Феодосий I - римский император-христианин, запретивший в 394 г. н. э. Олимпийские игры как «языческие» </vt:lpstr>
      <vt:lpstr>Каждые четыре года, между жатвой и сбором винограда  - проводились ОИ  Женщины – не допускались к участию в играх </vt:lpstr>
      <vt:lpstr>XIX век – возрождение ОИ  Пьер де  Кубертен, барон, французский общественный деятель -  выступил с предложением возродить ОИ </vt:lpstr>
      <vt:lpstr>7 -23 февраля 2014 года – в Сочи состоятся XXII зимние Олимпийские игры </vt:lpstr>
      <vt:lpstr>Слайд 12</vt:lpstr>
      <vt:lpstr>(Стадий – единица измерения у многих древних народов.)            К  участию в играх   допускались только свободные мужчины-греки. Женщины к участию в играх не допускались. ОИ проводились каждые четыре года, между жатвой и сбором винограда. на время проведения игр устана-вливалось Священное перемирие.   </vt:lpstr>
      <vt:lpstr>Слайд 14</vt:lpstr>
      <vt:lpstr>          7 -23 февраля 2014 года в России, в городе Сочи. состоятся  XXII зимние Олимпийские игры. Сочи был  выбран  столицей ОИ во время 119-й сессии МОК в городе Гватемале 4 июля 2007 года. 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2013-09-06T15:37:40Z</dcterms:created>
  <dcterms:modified xsi:type="dcterms:W3CDTF">2014-09-25T14:11:15Z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