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8" r:id="rId9"/>
    <p:sldId id="272" r:id="rId10"/>
    <p:sldId id="273" r:id="rId11"/>
    <p:sldId id="275" r:id="rId12"/>
    <p:sldId id="276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DDD566"/>
    <a:srgbClr val="F5AC66"/>
    <a:srgbClr val="81B2F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E86A-F950-477F-93DC-EE5A3FA64261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250D-AB43-4201-9623-A633618CD1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  <p:sndAc>
      <p:stSnd>
        <p:snd r:embed="rId13" name="camera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78594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ормирование  первоначальных основ безопасности жизнедеятельности у детей дошкольного возраста.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на улице»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35719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(Опыт работы по пропаганде ПДД)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д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14752"/>
            <a:ext cx="3857652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371475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 : Савченко Наталья Васильевна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воспитатель первой категории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:\Users\Валерий\Desktop\DSC015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9" y="4357694"/>
            <a:ext cx="192882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 работы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Целевые прогулки;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Наблюдения;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иллюстраций, картинок, сюжетов;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 как с детьми, так и с родителями;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214554"/>
            <a:ext cx="2214578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2857496"/>
            <a:ext cx="2214578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Изображение 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785794"/>
            <a:ext cx="2428892" cy="164307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6357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Рисование, конструирование, лепка, аппликация;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Отгадывание загадок, ребусов, кроссвордов и т.п.;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Чтение художественной литературы;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Просмотр фильмов, слайдов;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Дидактические, ситуативные, сюжетно-ролевые, подвижные            игры;</a:t>
            </a:r>
          </a:p>
        </p:txBody>
      </p:sp>
      <p:pic>
        <p:nvPicPr>
          <p:cNvPr id="3" name="Рисунок 2" descr="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643446"/>
            <a:ext cx="2643206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конкур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4071942"/>
            <a:ext cx="2928958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поделки по пдд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357166"/>
            <a:ext cx="2357454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путешествие по правила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2500306"/>
            <a:ext cx="2428893" cy="2019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6643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Совместная деятельность;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Индивидуальная работа;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Диагностика и анкетирование детей и их родителей и др.</a:t>
            </a:r>
          </a:p>
        </p:txBody>
      </p:sp>
      <p:pic>
        <p:nvPicPr>
          <p:cNvPr id="3" name="Рисунок 2" descr="по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2786082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угол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714884"/>
            <a:ext cx="2571768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Изображение 3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857364"/>
            <a:ext cx="2857520" cy="2143140"/>
          </a:xfrm>
          <a:prstGeom prst="rect">
            <a:avLst/>
          </a:prstGeom>
        </p:spPr>
      </p:pic>
      <p:pic>
        <p:nvPicPr>
          <p:cNvPr id="8" name="Рисунок 7" descr="Изображение 2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214818"/>
            <a:ext cx="3214710" cy="2428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786050" y="2643183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Ничто не убеждает лучше примера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(французская            пословица)</a:t>
            </a:r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СТИМУЛЯЦИИ РАБОТЫ ДЕТЕЙ ПО  ПДД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СОБРАТЬ  НА КАЖДОГО РЕБЕНКА ПОРТФОЛИО ( В СОДЕРЖАНИИ КОТОРОГО  РИСУНКИ, АППЛИКАЦИИ,УПРАЖНЕНИЯ,РАЗЛИЧНЫЕ ЗАДАНИЯ И ПР.)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СОСТАВИТЬ СОВМЕСТНО С ДЕТЬМИ И РОДИТЕЛЯМИ «ДОРОЖНЫЙ  СЛОВАРЬ» (НА КАЖДУЮ БУКВУ ПЕРЕЧИСЛИТЬ СЛОВА В ЗАГАДКАХ ПО  П.Д.Д.)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ОРГАНИЗОВАТЬ РОДИТЕЛЕЙ НА СОСТАВЛЕНИЕ СЕМЕЙНОГО ПОРТФОЛИО «НАША СЕМЬЯ ЗНАЕТ П.Д.Д.»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00042"/>
            <a:ext cx="1714512" cy="1785940"/>
          </a:xfrm>
          <a:prstGeom prst="rect">
            <a:avLst/>
          </a:prstGeom>
        </p:spPr>
      </p:pic>
      <p:pic>
        <p:nvPicPr>
          <p:cNvPr id="3" name="Рисунок 2" descr="забота общест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286124"/>
            <a:ext cx="5572164" cy="32099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428604"/>
            <a:ext cx="457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«РЕБЕНОК УЧИТСЯ ТОМУ, ЧТО ВИДИТ У СЕБЯ В ДОМУ : РОДИТЕЛИ ПРИМЕР ЕМУ»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С. БРАНТ</a:t>
            </a:r>
            <a:endParaRPr lang="ru-RU" dirty="0"/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50800" dir="5400000" algn="ctr" rotWithShape="0">
              <a:srgbClr val="00B0F0"/>
            </a:outerShdw>
          </a:effectLst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-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effectLst>
            <a:outerShdw blurRad="50800" dist="50800" dir="5400000" algn="ctr" rotWithShape="0">
              <a:srgbClr val="00B0F0"/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 не просто сумма усвоенных  знаний, а умение  правильно  вести себя  в  различных  ситуациях.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Безопасность жизнедеятельности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наука о комфортном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травмобезопасном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взаимодействии человека со средой обитания.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основу безопасности жизнедеятельности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 дошкольного возраста  входят разделы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Ребенок и другие люди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Ребенок и природа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Ребенок дома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Здоровье ребенка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Эмоциональное благополучие ребенка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Ребенок на улице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 на улице-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безопасного поведения  во дворе, на улице, в общественном транспорте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71744"/>
            <a:ext cx="3286148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071810"/>
            <a:ext cx="2428893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гра в мяч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4429132"/>
            <a:ext cx="2209804" cy="2000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Самое дорогое у человека – это жизнь»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Н.А.Островский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А жизнь ребенка вдвойне дорога , потому что он еще только делает первые шаги в сложном мире, постигая день за днем все изгибы  и превратности нашего бытия. И от того, донесем ли мы, взрослые , до сознания ребенка необходимые знания о безопасности, будет зависеть его жизнь.</a:t>
            </a:r>
          </a:p>
          <a:p>
            <a:pPr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 для родителей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"Причины детского дорожно-транспортного травматизма»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Переход дороги в неположенном месте, перед близко идущим транспортом. -Игры на проезжей части и возле нее.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-Катание на велосипеде, роликах, других самокатных средствах по проезжей части дороги.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Невнимание к сигналам светофора. Переход проезжей части на красный или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желтый сигналы светофора.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-Выход на проезжую часть из-за стоящих машин, сооружений, зеленых насаждений и других препятствий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-500090"/>
            <a:ext cx="82153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-Неправильный выбор места перехода дороги при высадке из маршрутного транспорта. Обход транспорта спереди или сзади.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-Незнание правил перехода перекрестка.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-Хождение по проезжей части при наличии тротуара.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-Бегство от опасности в потоке движущегося транспорта.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-Движение по загородной дороге по направлению движения транспорта.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 descr="Изображение 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643446"/>
            <a:ext cx="2214578" cy="1851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Изображение 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643446"/>
            <a:ext cx="228601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488" y="4643446"/>
            <a:ext cx="3714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ворчаньем наскучишь, примером научишь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(китайская пословица)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Известно,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привычки, закрепленные в детстве, остаются на всю жизнь, поэтому одной из важных проблем,  на сегодняшний день, в обеспечении безопасности дорожного движения является профилактика детского дорожно-транспортного травматизма в дошкольных учреждениях.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Работая над этой, в группе организовала кружковую деятельность по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Пропаганде Дорожного Движения </a:t>
            </a:r>
          </a:p>
          <a:p>
            <a:endParaRPr lang="ru-RU" sz="2400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500438"/>
            <a:ext cx="5643602" cy="307183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кружковой работы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Создание комфортных условий для формирования навыков безопасного поведения в условиях  дорожно-транспортной среды.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Задачи: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 Систематизировать обучение и воспитание детей правилам безопасного поведения на дорогах;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  выработать потребность (привычку) в соблюдении правил дорожного движения т.е.правильно вести себя на улице,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умение ориентироваться в различной обстановке;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  воспитывать в ребенке патриотические чувства по отношению к родному городу  и гуманно-грамотного пешехода.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589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 Формирование  первоначальных основ безопасности жизнедеятельности у детей дошкольного возраста. Ребенок на улице»</vt:lpstr>
      <vt:lpstr>Безопасность - </vt:lpstr>
      <vt:lpstr>В  основу безопасности жизнедеятельности  у  детей  дошкольного возраста  входят разделы</vt:lpstr>
      <vt:lpstr>Ребенок  на улице- </vt:lpstr>
      <vt:lpstr>« Самое дорогое у человека – это жизнь»  Н.А.Островский</vt:lpstr>
      <vt:lpstr>  памятка  для родителей   "Причины детского дорожно-транспортного травматизма» </vt:lpstr>
      <vt:lpstr>Слайд 7</vt:lpstr>
      <vt:lpstr>Слайд 8</vt:lpstr>
      <vt:lpstr>Цель кружковой работы</vt:lpstr>
      <vt:lpstr>Формы  работы</vt:lpstr>
      <vt:lpstr>Слайд 11</vt:lpstr>
      <vt:lpstr>Слайд 12</vt:lpstr>
      <vt:lpstr>ДЛЯ СТИМУЛЯЦИИ РАБОТЫ ДЕТЕЙ ПО  ПДД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Формирование  первоначальных основ безопасности</dc:title>
  <dc:creator>Валерий</dc:creator>
  <cp:lastModifiedBy>Валерий</cp:lastModifiedBy>
  <cp:revision>41</cp:revision>
  <dcterms:created xsi:type="dcterms:W3CDTF">2012-08-23T10:05:02Z</dcterms:created>
  <dcterms:modified xsi:type="dcterms:W3CDTF">2013-09-26T16:16:37Z</dcterms:modified>
</cp:coreProperties>
</file>