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omments/comment1.xml" ContentType="application/vnd.openxmlformats-officedocument.presentationml.comment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нюша))" initials="Т" lastIdx="1" clrIdx="0">
    <p:extLst>
      <p:ext uri="{19B8F6BF-5375-455C-9EA6-DF929625EA0E}">
        <p15:presenceInfo xmlns:p15="http://schemas.microsoft.com/office/powerpoint/2012/main" userId="Танюша)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8-25T00:08:01.68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B037-884F-4D99-956D-D843EC5D79B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1B36-F069-43AD-9B45-AD5D1A257FB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119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9531">
        <p15:prstTrans prst="origami"/>
      </p:transition>
    </mc:Choice>
    <mc:Fallback xmlns="">
      <p:transition spd="slow" advTm="19531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B037-884F-4D99-956D-D843EC5D79B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1B36-F069-43AD-9B45-AD5D1A257F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29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9531">
        <p15:prstTrans prst="origami"/>
      </p:transition>
    </mc:Choice>
    <mc:Fallback xmlns="">
      <p:transition spd="slow" advTm="19531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B037-884F-4D99-956D-D843EC5D79B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1B36-F069-43AD-9B45-AD5D1A257F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330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9531">
        <p15:prstTrans prst="origami"/>
      </p:transition>
    </mc:Choice>
    <mc:Fallback xmlns="">
      <p:transition spd="slow" advTm="19531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B037-884F-4D99-956D-D843EC5D79B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1B36-F069-43AD-9B45-AD5D1A257F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793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9531">
        <p15:prstTrans prst="origami"/>
      </p:transition>
    </mc:Choice>
    <mc:Fallback xmlns="">
      <p:transition spd="slow" advTm="19531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B037-884F-4D99-956D-D843EC5D79B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1B36-F069-43AD-9B45-AD5D1A257FB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95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9531">
        <p15:prstTrans prst="origami"/>
      </p:transition>
    </mc:Choice>
    <mc:Fallback xmlns="">
      <p:transition spd="slow" advTm="19531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B037-884F-4D99-956D-D843EC5D79B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1B36-F069-43AD-9B45-AD5D1A257F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467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9531">
        <p15:prstTrans prst="origami"/>
      </p:transition>
    </mc:Choice>
    <mc:Fallback xmlns="">
      <p:transition spd="slow" advTm="19531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B037-884F-4D99-956D-D843EC5D79B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1B36-F069-43AD-9B45-AD5D1A257F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889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9531">
        <p15:prstTrans prst="origami"/>
      </p:transition>
    </mc:Choice>
    <mc:Fallback xmlns="">
      <p:transition spd="slow" advTm="19531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B037-884F-4D99-956D-D843EC5D79B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1B36-F069-43AD-9B45-AD5D1A257F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692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9531">
        <p15:prstTrans prst="origami"/>
      </p:transition>
    </mc:Choice>
    <mc:Fallback xmlns="">
      <p:transition spd="slow" advTm="19531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B037-884F-4D99-956D-D843EC5D79B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1B36-F069-43AD-9B45-AD5D1A257F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391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9531">
        <p15:prstTrans prst="origami"/>
      </p:transition>
    </mc:Choice>
    <mc:Fallback xmlns="">
      <p:transition spd="slow" advTm="19531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ECAB037-884F-4D99-956D-D843EC5D79B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4B1B36-F069-43AD-9B45-AD5D1A257F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178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9531">
        <p15:prstTrans prst="origami"/>
      </p:transition>
    </mc:Choice>
    <mc:Fallback xmlns="">
      <p:transition spd="slow" advTm="19531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B037-884F-4D99-956D-D843EC5D79B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1B36-F069-43AD-9B45-AD5D1A257F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933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9531">
        <p15:prstTrans prst="origami"/>
      </p:transition>
    </mc:Choice>
    <mc:Fallback xmlns="">
      <p:transition spd="slow" advTm="19531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CAB037-884F-4D99-956D-D843EC5D79B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14B1B36-F069-43AD-9B45-AD5D1A257FB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98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9531">
        <p15:prstTrans prst="origami"/>
      </p:transition>
    </mc:Choice>
    <mc:Fallback xmlns="">
      <p:transition spd="slow" advTm="19531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326524" y="336096"/>
            <a:ext cx="10357189" cy="2631239"/>
          </a:xfrm>
        </p:spPr>
        <p:txBody>
          <a:bodyPr anchor="ctr">
            <a:normAutofit/>
          </a:bodyPr>
          <a:lstStyle/>
          <a:p>
            <a:r>
              <a:rPr lang="ru-RU" sz="9600" b="1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«Умеем ли мы дружить»</a:t>
            </a:r>
            <a:endParaRPr lang="ru-RU" sz="9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106" y="2967335"/>
            <a:ext cx="9477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Ибрагимова Татьяна Ивановна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0978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9531">
        <p15:prstTrans prst="origami"/>
      </p:transition>
    </mc:Choice>
    <mc:Fallback xmlns="">
      <p:transition spd="slow" advTm="195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76" y="-92299"/>
            <a:ext cx="7068534" cy="655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170688" y="5980176"/>
            <a:ext cx="329184" cy="469392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359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9531">
        <p15:prstTrans prst="origami"/>
      </p:transition>
    </mc:Choice>
    <mc:Fallback xmlns="">
      <p:transition spd="slow" advTm="195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705394"/>
            <a:ext cx="6322423" cy="4794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/>
          <p:cNvSpPr txBox="1"/>
          <p:nvPr/>
        </p:nvSpPr>
        <p:spPr>
          <a:xfrm>
            <a:off x="6701245" y="248194"/>
            <a:ext cx="5316583" cy="2534195"/>
          </a:xfrm>
          <a:prstGeom prst="rect">
            <a:avLst/>
          </a:prstGeom>
          <a:noFill/>
        </p:spPr>
        <p:txBody>
          <a:bodyPr wrap="none" rtlCol="0">
            <a:prstTxWarp prst="textWave2">
              <a:avLst>
                <a:gd name="adj1" fmla="val 12500"/>
                <a:gd name="adj2" fmla="val -1288"/>
              </a:avLst>
            </a:prstTxWarp>
            <a:spAutoFit/>
          </a:bodyPr>
          <a:lstStyle/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Дружить должны все на свете:</a:t>
            </a:r>
          </a:p>
          <a:p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 звери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 птицы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и взрослые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</a:t>
            </a:r>
            <a:endParaRPr lang="ru-RU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                и дети!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0213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9531">
        <p15:prstTrans prst="origami"/>
      </p:transition>
    </mc:Choice>
    <mc:Fallback xmlns="">
      <p:transition spd="slow" advTm="195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863" y="0"/>
            <a:ext cx="5384800" cy="49649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93" y="2482487"/>
            <a:ext cx="3171825" cy="3295650"/>
          </a:xfrm>
          <a:prstGeom prst="rect">
            <a:avLst/>
          </a:prstGeom>
        </p:spPr>
      </p:pic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475488" y="6083808"/>
            <a:ext cx="45719" cy="4571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rId4" action="ppaction://hlinksldjump" highlightClick="1"/>
          </p:cNvPr>
          <p:cNvSpPr/>
          <p:nvPr/>
        </p:nvSpPr>
        <p:spPr>
          <a:xfrm>
            <a:off x="377952" y="5522976"/>
            <a:ext cx="536448" cy="475488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448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9531">
        <p15:prstTrans prst="origami"/>
      </p:transition>
    </mc:Choice>
    <mc:Fallback xmlns="">
      <p:transition spd="slow" advTm="195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Дружба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Что </a:t>
            </a:r>
            <a:r>
              <a:rPr lang="ru-RU" dirty="0" smtClean="0"/>
              <a:t>такое дружба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Дружба –это…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Расположи слова в правильном порядке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Пословицы о дружбе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Мы разные</a:t>
            </a:r>
            <a:r>
              <a:rPr lang="en-US" dirty="0" smtClean="0"/>
              <a:t>,</a:t>
            </a:r>
            <a:r>
              <a:rPr lang="ru-RU" dirty="0" smtClean="0"/>
              <a:t>но мы друзья!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Дружба навсегда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Спасибо за дружбу!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981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9531">
        <p15:prstTrans prst="origami"/>
      </p:transition>
    </mc:Choice>
    <mc:Fallback xmlns="">
      <p:transition spd="slow" advTm="195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1" y="331272"/>
            <a:ext cx="6032500" cy="452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333564" y="1068378"/>
            <a:ext cx="6025880" cy="212365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Здравствуй</a:t>
            </a:r>
            <a:r>
              <a:rPr lang="en-US" sz="2800" b="1" dirty="0" smtClean="0">
                <a:ln/>
                <a:solidFill>
                  <a:schemeClr val="accent3"/>
                </a:solidFill>
              </a:rPr>
              <a:t>,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правая рука.</a:t>
            </a:r>
          </a:p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Здравствуй</a:t>
            </a:r>
            <a:r>
              <a:rPr lang="en-US" sz="2800" b="1" dirty="0" smtClean="0">
                <a:ln/>
                <a:solidFill>
                  <a:schemeClr val="accent3"/>
                </a:solidFill>
              </a:rPr>
              <a:t>,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левая рука.</a:t>
            </a:r>
          </a:p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Здравствуй</a:t>
            </a:r>
            <a:r>
              <a:rPr lang="en-US" sz="2800" b="1" dirty="0" smtClean="0">
                <a:ln/>
                <a:solidFill>
                  <a:schemeClr val="accent3"/>
                </a:solidFill>
              </a:rPr>
              <a:t>,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друг.</a:t>
            </a:r>
          </a:p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Здравствуй</a:t>
            </a:r>
            <a:r>
              <a:rPr lang="en-US" sz="2800" b="1" dirty="0" smtClean="0">
                <a:ln/>
                <a:solidFill>
                  <a:schemeClr val="accent3"/>
                </a:solidFill>
              </a:rPr>
              <a:t>,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весь наш дружный круг!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 </a:t>
            </a:r>
            <a:endParaRPr lang="ru-RU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218941" y="5782614"/>
            <a:ext cx="553793" cy="489397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7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19531">
        <p:wheel spokes="1"/>
      </p:transition>
    </mc:Choice>
    <mc:Fallback xmlns="">
      <p:transition spd="slow" advTm="19531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87" y="396162"/>
            <a:ext cx="3680013" cy="50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3" y="2904565"/>
            <a:ext cx="3270437" cy="3261471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4" name="TextBox 13"/>
          <p:cNvSpPr txBox="1"/>
          <p:nvPr/>
        </p:nvSpPr>
        <p:spPr>
          <a:xfrm>
            <a:off x="470647" y="874059"/>
            <a:ext cx="666419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Что такое дружба? Каждый знает.</a:t>
            </a:r>
          </a:p>
          <a:p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Может быть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,</a:t>
            </a:r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и спрашивать смешно.</a:t>
            </a:r>
          </a:p>
          <a:p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Ну а все же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,</a:t>
            </a:r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что обозначает.</a:t>
            </a:r>
          </a:p>
          <a:p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Это слово? Значит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,</a:t>
            </a:r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что оно?</a:t>
            </a:r>
            <a:endParaRPr lang="ru-RU" sz="3200" dirty="0"/>
          </a:p>
        </p:txBody>
      </p:sp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207264" y="5955792"/>
            <a:ext cx="451104" cy="50596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69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31">
        <p14:ferris dir="l"/>
      </p:transition>
    </mc:Choice>
    <mc:Fallback xmlns="">
      <p:transition spd="slow" advTm="195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39" y="2398425"/>
            <a:ext cx="3564388" cy="358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39253" y="1499016"/>
            <a:ext cx="6471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 Дружба--- это…</a:t>
            </a:r>
            <a:endParaRPr lang="ru-RU" sz="6000" dirty="0"/>
          </a:p>
        </p:txBody>
      </p:sp>
      <p:sp>
        <p:nvSpPr>
          <p:cNvPr id="8" name="Управляющая кнопка: далее 7">
            <a:hlinkClick r:id="rId3" action="ppaction://hlinksldjump" highlightClick="1"/>
          </p:cNvPr>
          <p:cNvSpPr/>
          <p:nvPr/>
        </p:nvSpPr>
        <p:spPr>
          <a:xfrm>
            <a:off x="316992" y="5937504"/>
            <a:ext cx="377952" cy="316992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412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9531">
        <p15:prstTrans prst="origami"/>
      </p:transition>
    </mc:Choice>
    <mc:Fallback xmlns="">
      <p:transition spd="slow" advTm="195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12" y="57955"/>
            <a:ext cx="9616225" cy="6111024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292608" y="5931408"/>
            <a:ext cx="426720" cy="420624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80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9531">
        <p:blinds dir="vert"/>
      </p:transition>
    </mc:Choice>
    <mc:Fallback xmlns="">
      <p:transition spd="slow" advTm="19531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296214"/>
            <a:ext cx="7074238" cy="44587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9608" y="4962658"/>
            <a:ext cx="8296160" cy="172354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Перечислите качества дружбы:</a:t>
            </a:r>
          </a:p>
          <a:p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ru-RU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365760" y="5864352"/>
            <a:ext cx="365760" cy="542544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5573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9531">
        <p15:prstTrans prst="origami"/>
      </p:transition>
    </mc:Choice>
    <mc:Fallback xmlns="">
      <p:transition spd="slow" advTm="195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33" y="206062"/>
            <a:ext cx="8319752" cy="5692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243840" y="5766816"/>
            <a:ext cx="463296" cy="554736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693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9531">
        <p15:prstTrans prst="origami"/>
      </p:transition>
    </mc:Choice>
    <mc:Fallback xmlns="">
      <p:transition spd="slow" advTm="195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730" y="270457"/>
            <a:ext cx="8693239" cy="62076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482" y="2408349"/>
            <a:ext cx="3172831" cy="4069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126568" y="837126"/>
            <a:ext cx="3618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Настоящие друзья!</a:t>
            </a:r>
            <a:endParaRPr lang="ru-RU" sz="3200" dirty="0"/>
          </a:p>
        </p:txBody>
      </p:sp>
      <p:sp>
        <p:nvSpPr>
          <p:cNvPr id="7" name="Управляющая кнопка: далее 6">
            <a:hlinkClick r:id="rId5" action="ppaction://hlinksldjump" highlightClick="1"/>
          </p:cNvPr>
          <p:cNvSpPr/>
          <p:nvPr/>
        </p:nvSpPr>
        <p:spPr>
          <a:xfrm>
            <a:off x="658368" y="6309360"/>
            <a:ext cx="512064" cy="39624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1980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9531">
        <p15:prstTrans prst="origami"/>
      </p:transition>
    </mc:Choice>
    <mc:Fallback xmlns="">
      <p:transition spd="slow" advTm="195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3.8"/>
</p:tagLst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233</TotalTime>
  <Words>120</Words>
  <Application>Microsoft Office PowerPoint</Application>
  <PresentationFormat>Широкоэкранный</PresentationFormat>
  <Paragraphs>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Wingdings</vt:lpstr>
      <vt:lpstr>Ретро</vt:lpstr>
      <vt:lpstr>«Умеем ли мы дружить»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«Умеем ли мы дружить»</dc:title>
  <dc:creator>Танюша))</dc:creator>
  <cp:lastModifiedBy>vanya-rusi74@mail.ru</cp:lastModifiedBy>
  <cp:revision>24</cp:revision>
  <dcterms:created xsi:type="dcterms:W3CDTF">2014-08-24T20:29:23Z</dcterms:created>
  <dcterms:modified xsi:type="dcterms:W3CDTF">2014-10-26T15:12:16Z</dcterms:modified>
</cp:coreProperties>
</file>