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9794-4975-4943-AD26-620EBC8C3874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8FB3-6893-4B2A-B719-04CEEC79F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9794-4975-4943-AD26-620EBC8C3874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8FB3-6893-4B2A-B719-04CEEC79F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9794-4975-4943-AD26-620EBC8C3874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8FB3-6893-4B2A-B719-04CEEC79F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9794-4975-4943-AD26-620EBC8C3874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8FB3-6893-4B2A-B719-04CEEC79F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9794-4975-4943-AD26-620EBC8C3874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8FB3-6893-4B2A-B719-04CEEC79F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9794-4975-4943-AD26-620EBC8C3874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8FB3-6893-4B2A-B719-04CEEC79F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9794-4975-4943-AD26-620EBC8C3874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8FB3-6893-4B2A-B719-04CEEC79F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9794-4975-4943-AD26-620EBC8C3874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8FB3-6893-4B2A-B719-04CEEC79F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9794-4975-4943-AD26-620EBC8C3874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8FB3-6893-4B2A-B719-04CEEC79F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9794-4975-4943-AD26-620EBC8C3874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8FB3-6893-4B2A-B719-04CEEC79F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9794-4975-4943-AD26-620EBC8C3874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8FB3-6893-4B2A-B719-04CEEC79F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39794-4975-4943-AD26-620EBC8C3874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28FB3-6893-4B2A-B719-04CEEC79F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dic_wingwords/2836/%D0%A3%D1%81%D0%BB%D1%83%D0%B6%D0%BB%D0%B8%D0%B2%D1%8B%D0%B9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Фразеологический словарь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русского языка в картинках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Медвежья услуга</a:t>
            </a:r>
            <a:endParaRPr lang="ru-RU" dirty="0"/>
          </a:p>
        </p:txBody>
      </p:sp>
      <p:pic>
        <p:nvPicPr>
          <p:cNvPr id="5" name="Содержимое 4" descr="медвежья услуг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6634" y="1600200"/>
            <a:ext cx="3439732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Выражение употребляется в значении: </a:t>
            </a:r>
            <a:r>
              <a:rPr lang="ru-RU" dirty="0" err="1" smtClean="0"/>
              <a:t>неуме-лая</a:t>
            </a:r>
            <a:r>
              <a:rPr lang="ru-RU" dirty="0" smtClean="0"/>
              <a:t>,</a:t>
            </a:r>
            <a:r>
              <a:rPr lang="ru-RU" dirty="0" smtClean="0"/>
              <a:t> неловкая услуга</a:t>
            </a:r>
            <a:r>
              <a:rPr lang="ru-RU" dirty="0" smtClean="0"/>
              <a:t>,    </a:t>
            </a:r>
            <a:r>
              <a:rPr lang="ru-RU" dirty="0" smtClean="0"/>
              <a:t> приносящая вместо </a:t>
            </a:r>
            <a:r>
              <a:rPr lang="ru-RU" dirty="0" err="1" smtClean="0"/>
              <a:t>по-мощи</a:t>
            </a:r>
            <a:r>
              <a:rPr lang="ru-RU" dirty="0" smtClean="0"/>
              <a:t> </a:t>
            </a:r>
            <a:r>
              <a:rPr lang="ru-RU" dirty="0" err="1" smtClean="0"/>
              <a:t>вред,неприятно-сть</a:t>
            </a:r>
            <a:r>
              <a:rPr lang="ru-RU" dirty="0" smtClean="0"/>
              <a:t>. Возникло из </a:t>
            </a:r>
            <a:r>
              <a:rPr lang="ru-RU" dirty="0" smtClean="0"/>
              <a:t>басни</a:t>
            </a:r>
            <a:br>
              <a:rPr lang="ru-RU" dirty="0" smtClean="0"/>
            </a:br>
            <a:r>
              <a:rPr lang="ru-RU" dirty="0" smtClean="0"/>
              <a:t> И.А. Крылова "</a:t>
            </a:r>
            <a:r>
              <a:rPr lang="ru-RU" dirty="0" err="1" smtClean="0"/>
              <a:t>Пустын-ник</a:t>
            </a:r>
            <a:r>
              <a:rPr lang="ru-RU" dirty="0" smtClean="0"/>
              <a:t> и медведь" (1808) (</a:t>
            </a:r>
            <a:r>
              <a:rPr lang="ru-RU" i="1" dirty="0" smtClean="0"/>
              <a:t>см.</a:t>
            </a:r>
            <a:r>
              <a:rPr lang="ru-RU" dirty="0" smtClean="0"/>
              <a:t> </a:t>
            </a:r>
            <a:r>
              <a:rPr lang="ru-RU" u="sng" dirty="0" smtClean="0">
                <a:hlinkClick r:id="rId3"/>
              </a:rPr>
              <a:t>Услужливый </a:t>
            </a:r>
            <a:r>
              <a:rPr lang="ru-RU" u="sng" dirty="0" err="1" smtClean="0">
                <a:hlinkClick r:id="rId3"/>
              </a:rPr>
              <a:t>дурак</a:t>
            </a:r>
            <a:r>
              <a:rPr lang="ru-RU" u="sng" dirty="0" smtClean="0">
                <a:hlinkClick r:id="rId3"/>
              </a:rPr>
              <a:t> </a:t>
            </a:r>
            <a:r>
              <a:rPr lang="ru-RU" u="sng" dirty="0" smtClean="0">
                <a:hlinkClick r:id="rId3"/>
              </a:rPr>
              <a:t>опаснее врага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Бить баклуши </a:t>
            </a:r>
            <a:endParaRPr lang="ru-RU" dirty="0"/>
          </a:p>
        </p:txBody>
      </p:sp>
      <p:pic>
        <p:nvPicPr>
          <p:cNvPr id="4" name="Содержимое 3" descr="бить баклуши картинк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844824"/>
            <a:ext cx="3096343" cy="3816424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Обычно неодобр. Только несов. Ничего не делать, бездельничать; без пользы, праздно </a:t>
            </a:r>
            <a:r>
              <a:rPr lang="ru-RU" dirty="0" err="1" smtClean="0"/>
              <a:t>проводитьвремя</a:t>
            </a:r>
            <a:r>
              <a:rPr lang="ru-RU" dirty="0" smtClean="0"/>
              <a:t>. </a:t>
            </a:r>
            <a:r>
              <a:rPr lang="ru-RU" b="1" dirty="0" smtClean="0"/>
              <a:t>Что</a:t>
            </a:r>
            <a:r>
              <a:rPr lang="ru-RU" b="1" dirty="0" smtClean="0"/>
              <a:t> касается моих дальнейших планов, то, ежели я не поступлю на военную службу, я </a:t>
            </a:r>
            <a:r>
              <a:rPr lang="ru-RU" b="1" dirty="0" err="1" smtClean="0"/>
              <a:t>постараюсьустроиться</a:t>
            </a:r>
            <a:r>
              <a:rPr lang="ru-RU" b="1" dirty="0" smtClean="0"/>
              <a:t> на гражданской… чтобы не говорили, что я баклуши бью. (Л. Толстой.)</a:t>
            </a:r>
          </a:p>
          <a:p>
            <a:r>
              <a:rPr lang="ru-RU" b="1" dirty="0" smtClean="0"/>
              <a:t>Хватит баклуши бить – надобно быть и полезным. (А. Герцен.)</a:t>
            </a:r>
          </a:p>
          <a:p>
            <a:r>
              <a:rPr lang="ru-RU" b="1" dirty="0" smtClean="0"/>
              <a:t>Теперь можно ни о чем не думать и бить баклуши до сентября. (В. Осеева.)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Бежать сломя </a:t>
            </a:r>
            <a:r>
              <a:rPr lang="ru-RU" dirty="0" smtClean="0"/>
              <a:t>голову </a:t>
            </a:r>
            <a:endParaRPr lang="ru-RU" dirty="0"/>
          </a:p>
        </p:txBody>
      </p:sp>
      <p:pic>
        <p:nvPicPr>
          <p:cNvPr id="4" name="Содержимое 3" descr="бежать сломя голову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916832"/>
            <a:ext cx="2808312" cy="3672408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Стремительно, опрометью. стремглав. = Во весь дух, во все лопатки, изо всех сил </a:t>
            </a:r>
            <a:r>
              <a:rPr lang="ru-RU" dirty="0" smtClean="0"/>
              <a:t>И </a:t>
            </a:r>
            <a:r>
              <a:rPr lang="ru-RU" b="1" dirty="0" smtClean="0"/>
              <a:t> день и ночь по снеговой пустыне спешу к вам голову сломя. (А. Грибоедов.)</a:t>
            </a:r>
          </a:p>
          <a:p>
            <a:r>
              <a:rPr lang="ru-RU" b="1" dirty="0" smtClean="0"/>
              <a:t>Степан… бросился сломя голову в палисадник и хотел было схватить </a:t>
            </a:r>
            <a:r>
              <a:rPr lang="ru-RU" b="1" dirty="0" err="1" smtClean="0"/>
              <a:t>Муму</a:t>
            </a:r>
            <a:r>
              <a:rPr lang="ru-RU" b="1" dirty="0" smtClean="0"/>
              <a:t>, но та </a:t>
            </a:r>
            <a:r>
              <a:rPr lang="ru-RU" b="1" dirty="0" err="1" smtClean="0"/>
              <a:t>ловковывернулась</a:t>
            </a:r>
            <a:r>
              <a:rPr lang="ru-RU" b="1" dirty="0" smtClean="0"/>
              <a:t>… (И. Тургенев.)</a:t>
            </a:r>
          </a:p>
          <a:p>
            <a:r>
              <a:rPr lang="ru-RU" b="1" dirty="0" smtClean="0"/>
              <a:t>Я… как только получил отпуск, сломя голову прибежал домой, в пять минут собрался… схватил </a:t>
            </a:r>
            <a:r>
              <a:rPr lang="ru-RU" b="1" dirty="0" err="1" smtClean="0"/>
              <a:t>свойчемоданчик</a:t>
            </a:r>
            <a:r>
              <a:rPr lang="ru-RU" b="1" dirty="0" smtClean="0"/>
              <a:t> и, выскочив на улицу, кинулся в мерзлые санки первого попавшегося извозчика. (И.Бунин.)</a:t>
            </a:r>
          </a:p>
          <a:p>
            <a:r>
              <a:rPr lang="ru-RU" b="1" dirty="0" smtClean="0"/>
              <a:t>Посылали за тройками к </a:t>
            </a:r>
            <a:r>
              <a:rPr lang="ru-RU" b="1" dirty="0" err="1" smtClean="0"/>
              <a:t>Ечкину</a:t>
            </a:r>
            <a:r>
              <a:rPr lang="ru-RU" b="1" dirty="0" smtClean="0"/>
              <a:t>, скакали сломя голову за Тверскую заставу… (А. Куприн.)</a:t>
            </a:r>
          </a:p>
          <a:p>
            <a:r>
              <a:rPr lang="ru-RU" b="1" dirty="0" smtClean="0"/>
              <a:t>Решал дома задачки по математике, сидел на уроках, бегал сломя голову… – жил, как и все ребята. (В.Тендряков.)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Ждать у моря погоды</a:t>
            </a:r>
            <a:endParaRPr lang="ru-RU" dirty="0"/>
          </a:p>
        </p:txBody>
      </p:sp>
      <p:pic>
        <p:nvPicPr>
          <p:cNvPr id="4" name="Содержимое 3" descr="ждать у моря погоды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65058"/>
            <a:ext cx="4038600" cy="3196247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Бездействовать в ожидании перемены обстоятельств.</a:t>
            </a:r>
          </a:p>
          <a:p>
            <a:r>
              <a:rPr lang="ru-RU" b="1" dirty="0" smtClean="0"/>
              <a:t> Ей всё время казалось, </a:t>
            </a:r>
            <a:r>
              <a:rPr lang="ru-RU" b="1" dirty="0" err="1" smtClean="0"/>
              <a:t>чтоона</a:t>
            </a:r>
            <a:r>
              <a:rPr lang="ru-RU" b="1" dirty="0" smtClean="0"/>
              <a:t> потеряла их сама, по своему недосмотру. Что она должна была делать, чтобы сохранить их, </a:t>
            </a:r>
            <a:r>
              <a:rPr lang="ru-RU" b="1" dirty="0" err="1" smtClean="0"/>
              <a:t>онане</a:t>
            </a:r>
            <a:r>
              <a:rPr lang="ru-RU" b="1" dirty="0" smtClean="0"/>
              <a:t> понимала и теперь, но что-то, наверно, делать надо было, а не </a:t>
            </a:r>
            <a:r>
              <a:rPr lang="ru-RU" b="1" dirty="0" smtClean="0"/>
              <a:t>сидеть</a:t>
            </a:r>
            <a:r>
              <a:rPr lang="ru-RU" b="1" dirty="0" smtClean="0"/>
              <a:t> сложа руки и не ждать </a:t>
            </a:r>
            <a:r>
              <a:rPr lang="ru-RU" b="1" dirty="0" err="1" smtClean="0"/>
              <a:t>уморя</a:t>
            </a:r>
            <a:r>
              <a:rPr lang="ru-RU" b="1" dirty="0" smtClean="0"/>
              <a:t> погоды. </a:t>
            </a:r>
            <a:r>
              <a:rPr lang="ru-RU" b="1" i="1" dirty="0" smtClean="0"/>
              <a:t>В. Распутин, Последний срок.</a:t>
            </a:r>
            <a:endParaRPr lang="ru-RU" b="1" dirty="0" smtClean="0"/>
          </a:p>
          <a:p>
            <a:r>
              <a:rPr lang="ru-RU" b="1" dirty="0" smtClean="0"/>
              <a:t>В полдень я &lt;...&gt; приказал ему разбудить меня в шестнадцать ноль-ноль &lt;...&gt;. Нам </a:t>
            </a:r>
            <a:r>
              <a:rPr lang="ru-RU" b="1" dirty="0" err="1" smtClean="0"/>
              <a:t>предстоялосутками</a:t>
            </a:r>
            <a:r>
              <a:rPr lang="ru-RU" b="1" dirty="0" smtClean="0"/>
              <a:t>, а может неделями ждать у моря погоды и не зевать. </a:t>
            </a:r>
            <a:r>
              <a:rPr lang="ru-RU" b="1" i="1" dirty="0" smtClean="0"/>
              <a:t>В. Богомолов, В августе </a:t>
            </a:r>
            <a:r>
              <a:rPr lang="ru-RU" b="1" i="1" dirty="0" err="1" smtClean="0"/>
              <a:t>сорокчетвертого</a:t>
            </a:r>
            <a:r>
              <a:rPr lang="ru-RU" b="1" i="1" dirty="0" smtClean="0"/>
              <a:t>.</a:t>
            </a:r>
            <a:endParaRPr lang="ru-RU" b="1" dirty="0" smtClean="0"/>
          </a:p>
          <a:p>
            <a:r>
              <a:rPr lang="ru-RU" b="1" dirty="0" smtClean="0"/>
              <a:t>И чего не делают, что не говорят соперники, чтобы залучить к себе желанного [седока]! </a:t>
            </a:r>
            <a:r>
              <a:rPr lang="ru-RU" b="1" dirty="0" err="1" smtClean="0"/>
              <a:t>Носчастливцем</a:t>
            </a:r>
            <a:r>
              <a:rPr lang="ru-RU" b="1" dirty="0" smtClean="0"/>
              <a:t> бывает, разумеется, только один, а прочие опять возвращаются к своему пристанищу - "сидеть у моря, ждать погоды". </a:t>
            </a:r>
            <a:r>
              <a:rPr lang="ru-RU" b="1" i="1" dirty="0" smtClean="0"/>
              <a:t>И. </a:t>
            </a:r>
            <a:r>
              <a:rPr lang="ru-RU" b="1" i="1" dirty="0" err="1" smtClean="0"/>
              <a:t>Кокорев</a:t>
            </a:r>
            <a:r>
              <a:rPr lang="ru-RU" b="1" i="1" dirty="0" smtClean="0"/>
              <a:t>, Извозчики - лихачи и </a:t>
            </a:r>
            <a:r>
              <a:rPr lang="ru-RU" b="1" i="1" dirty="0" err="1" smtClean="0"/>
              <a:t>ваньки</a:t>
            </a:r>
            <a:r>
              <a:rPr lang="ru-RU" b="1" i="1" dirty="0" smtClean="0"/>
              <a:t>.</a:t>
            </a:r>
            <a:endParaRPr lang="ru-RU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Работать спустя рукава</a:t>
            </a:r>
            <a:endParaRPr lang="ru-RU" dirty="0"/>
          </a:p>
        </p:txBody>
      </p:sp>
      <p:pic>
        <p:nvPicPr>
          <p:cNvPr id="4" name="Содержимое 3" descr="работать спустя рукав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74904"/>
            <a:ext cx="4038600" cy="3176554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Разг. Неодобр. Неизм. Небрежно, плохо, кое-как. </a:t>
            </a:r>
            <a:r>
              <a:rPr lang="ru-RU" b="1" dirty="0" smtClean="0"/>
              <a:t>Сидеть</a:t>
            </a:r>
            <a:r>
              <a:rPr lang="ru-RU" b="1" dirty="0" smtClean="0"/>
              <a:t> сиднем в деревне, не видать жизни, пописывать и почитывать спустя рукава – карьера неблестящая. (И. Бунин.)</a:t>
            </a:r>
          </a:p>
          <a:p>
            <a:r>
              <a:rPr lang="ru-RU" b="1" dirty="0" smtClean="0"/>
              <a:t>Если не было опасности, он относился к своим обязанностям спустя рукава, точно исполняя </a:t>
            </a:r>
            <a:r>
              <a:rPr lang="ru-RU" b="1" dirty="0" err="1" smtClean="0"/>
              <a:t>что-топостороннее</a:t>
            </a:r>
            <a:r>
              <a:rPr lang="ru-RU" b="1" dirty="0" smtClean="0"/>
              <a:t> и ненужное. (А. Новиков-Прибой.)</a:t>
            </a:r>
          </a:p>
          <a:p>
            <a:r>
              <a:rPr lang="ru-RU" b="1" dirty="0" smtClean="0"/>
              <a:t>Укорял он меня всю дорогу за то, что мы ничего не делаем, работаем спустя рукава. (С. Антонов.)</a:t>
            </a:r>
          </a:p>
          <a:p>
            <a:r>
              <a:rPr lang="ru-RU" b="1" dirty="0" smtClean="0"/>
              <a:t>Относиться спустя рукава к тому, что на меня возлагалось, я не умел. (В. Распутин.)</a:t>
            </a:r>
          </a:p>
          <a:p>
            <a:r>
              <a:rPr lang="ru-RU" b="1" dirty="0" smtClean="0"/>
              <a:t>Андрей поступал небрежно, грубо работал, спустя рукава все строил… (Л. Петрушевская.)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Развесить уши</a:t>
            </a:r>
            <a:endParaRPr lang="ru-RU" dirty="0"/>
          </a:p>
        </p:txBody>
      </p:sp>
      <p:pic>
        <p:nvPicPr>
          <p:cNvPr id="4" name="Содержимое 3" descr="развесить уши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42950" y="2577306"/>
            <a:ext cx="3467100" cy="2571750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РАЗВЕШИВАТЬ УШИ. РАЗВЕСИТЬ УШИ. Прост. Ирон. 1. Слушать с чрезмерным увлечением, доверчивостью. "Ну, — думаю, — раз охотился человек хоть пяток минут, надо быть осторожнее, слушать-то слушать, а уши не развешивать: нальёт. С охотника что и спрашивать" (Д. Фурманов. Мятеж). </a:t>
            </a:r>
            <a:r>
              <a:rPr lang="ru-RU" dirty="0" smtClean="0"/>
              <a:t>2</a:t>
            </a:r>
            <a:r>
              <a:rPr lang="ru-RU" dirty="0" smtClean="0"/>
              <a:t>. Заслушавшись, не реагировать на что-либо важное, забывать о своём деле. — И в самом деле, что это мы разговорились, как будто завтрашнего дня не будет. Муж с женой встретился, а я сижу, пень берёзовый, и уши развесил. А у самого дело (А. Степанов. Семья Звонарёвых).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Сесть в калошу</a:t>
            </a:r>
            <a:endParaRPr lang="ru-RU" dirty="0"/>
          </a:p>
        </p:txBody>
      </p:sp>
      <p:pic>
        <p:nvPicPr>
          <p:cNvPr id="4" name="Содержимое 3" descr="сесть в калошу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79092"/>
            <a:ext cx="4038600" cy="2768179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САДИТЬСЯ В ГАЛОШУ (КАЛОШУ). СЕСТЬ В ГАЛОШУ (КАЛОШУ).</a:t>
            </a:r>
            <a:r>
              <a:rPr lang="ru-RU" dirty="0" smtClean="0"/>
              <a:t> Разг. Пренебр. Оказываться в нелепом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смешном</a:t>
            </a:r>
            <a:r>
              <a:rPr lang="ru-RU" dirty="0" smtClean="0"/>
              <a:t> положении; терпеть неудачу. </a:t>
            </a:r>
            <a:r>
              <a:rPr lang="ru-RU" i="1" dirty="0" smtClean="0"/>
              <a:t>Класс </a:t>
            </a:r>
            <a:r>
              <a:rPr lang="ru-RU" i="1" dirty="0" err="1" smtClean="0"/>
              <a:t>друж-но</a:t>
            </a:r>
            <a:r>
              <a:rPr lang="ru-RU" i="1" dirty="0" smtClean="0"/>
              <a:t> поддержал этот неопровержимый довод. </a:t>
            </a:r>
            <a:r>
              <a:rPr lang="ru-RU" i="1" dirty="0" err="1" smtClean="0"/>
              <a:t>Ребя-та</a:t>
            </a:r>
            <a:r>
              <a:rPr lang="ru-RU" i="1" dirty="0" smtClean="0"/>
              <a:t> понимали</a:t>
            </a:r>
            <a:r>
              <a:rPr lang="ru-RU" i="1" dirty="0" smtClean="0"/>
              <a:t>, что я прав, а Тихон Петрович, несмотря на свой стаж и опыт, сел в галошу</a:t>
            </a:r>
            <a:r>
              <a:rPr lang="ru-RU" dirty="0" smtClean="0"/>
              <a:t> (Ю. Нагибин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dirty="0" err="1" smtClean="0"/>
              <a:t>ТихонПетрович</a:t>
            </a:r>
            <a:r>
              <a:rPr lang="ru-RU" dirty="0" smtClean="0"/>
              <a:t>).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Остаться с носом</a:t>
            </a:r>
            <a:endParaRPr lang="ru-RU" dirty="0"/>
          </a:p>
        </p:txBody>
      </p:sp>
      <p:pic>
        <p:nvPicPr>
          <p:cNvPr id="4" name="Содержимое 3" descr="остаться с носом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276872"/>
            <a:ext cx="2563316" cy="3384376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Разг</a:t>
            </a:r>
            <a:r>
              <a:rPr lang="ru-RU" dirty="0" smtClean="0"/>
              <a:t>. Чаще сов. Терпеть </a:t>
            </a:r>
            <a:r>
              <a:rPr lang="ru-RU" dirty="0" smtClean="0"/>
              <a:t>неудачу;</a:t>
            </a:r>
            <a:r>
              <a:rPr lang="ru-RU" dirty="0" smtClean="0"/>
              <a:t> оставаться без того, на что </a:t>
            </a:r>
            <a:r>
              <a:rPr lang="ru-RU" dirty="0" err="1" smtClean="0"/>
              <a:t>надеял-ся,рассчитывал</a:t>
            </a:r>
            <a:r>
              <a:rPr lang="ru-RU" dirty="0" smtClean="0"/>
              <a:t>, чего </a:t>
            </a:r>
            <a:r>
              <a:rPr lang="ru-RU" dirty="0" err="1" smtClean="0"/>
              <a:t>добивал-ся</a:t>
            </a:r>
            <a:r>
              <a:rPr lang="ru-RU" dirty="0" smtClean="0"/>
              <a:t>. С сущ. со знач. лица: парень, приятель… остается с </a:t>
            </a:r>
            <a:r>
              <a:rPr lang="ru-RU" dirty="0" err="1" smtClean="0"/>
              <a:t>носом.</a:t>
            </a:r>
            <a:r>
              <a:rPr lang="ru-RU" b="1" dirty="0" err="1" smtClean="0"/>
              <a:t>С</a:t>
            </a:r>
            <a:r>
              <a:rPr lang="ru-RU" b="1" dirty="0" smtClean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их</a:t>
            </a:r>
            <a:r>
              <a:rPr lang="ru-RU" b="1" dirty="0" smtClean="0"/>
              <a:t> курса ее [Майю Якутину</a:t>
            </a:r>
            <a:r>
              <a:rPr lang="ru-RU" b="1" dirty="0" smtClean="0"/>
              <a:t>]</a:t>
            </a:r>
            <a:br>
              <a:rPr lang="ru-RU" b="1" dirty="0" smtClean="0"/>
            </a:br>
            <a:r>
              <a:rPr lang="ru-RU" b="1" dirty="0" smtClean="0"/>
              <a:t> любили четыре парня: </a:t>
            </a:r>
            <a:r>
              <a:rPr lang="ru-RU" b="1" dirty="0" smtClean="0"/>
              <a:t>все</a:t>
            </a:r>
            <a:br>
              <a:rPr lang="ru-RU" b="1" dirty="0" smtClean="0"/>
            </a:br>
            <a:r>
              <a:rPr lang="ru-RU" b="1" dirty="0" smtClean="0"/>
              <a:t> остались с носом. На </a:t>
            </a:r>
            <a:r>
              <a:rPr lang="ru-RU" b="1" dirty="0" err="1" smtClean="0"/>
              <a:t>послед-нем</a:t>
            </a:r>
            <a:r>
              <a:rPr lang="ru-RU" b="1" dirty="0" smtClean="0"/>
              <a:t> курсе </a:t>
            </a:r>
            <a:r>
              <a:rPr lang="ru-RU" b="1" dirty="0" smtClean="0"/>
              <a:t>Майя вышла</a:t>
            </a:r>
            <a:r>
              <a:rPr lang="ru-RU" b="1" dirty="0" smtClean="0"/>
              <a:t> замуж за какого-то… физика. (В. Шукшин.)</a:t>
            </a:r>
          </a:p>
          <a:p>
            <a:r>
              <a:rPr lang="ru-RU" b="1" dirty="0" smtClean="0"/>
              <a:t>Пока мы будем тут гадать </a:t>
            </a:r>
            <a:r>
              <a:rPr lang="ru-RU" b="1" dirty="0" smtClean="0"/>
              <a:t>да</a:t>
            </a:r>
            <a:br>
              <a:rPr lang="ru-RU" b="1" dirty="0" smtClean="0"/>
            </a:br>
            <a:r>
              <a:rPr lang="ru-RU" b="1" dirty="0" smtClean="0"/>
              <a:t> раздумывать, эта идея может родиться в другой области, и </a:t>
            </a:r>
            <a:r>
              <a:rPr lang="ru-RU" b="1" dirty="0" smtClean="0"/>
              <a:t>  мы останемся</a:t>
            </a:r>
            <a:r>
              <a:rPr lang="ru-RU" b="1" dirty="0" smtClean="0"/>
              <a:t> с носом. (Е. Мальцев.)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Зарубить на носу</a:t>
            </a:r>
            <a:endParaRPr lang="ru-RU" dirty="0"/>
          </a:p>
        </p:txBody>
      </p:sp>
      <p:pic>
        <p:nvPicPr>
          <p:cNvPr id="4" name="Содержимое 3" descr="зарубить на носу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060848"/>
            <a:ext cx="2744861" cy="3456384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заруби&lt;те&gt; &lt;себе&gt; на носу</a:t>
            </a:r>
            <a:r>
              <a:rPr lang="ru-RU" dirty="0" smtClean="0"/>
              <a:t> Разг. Только сов. Обычно повел. накл. Запомни&lt;те&gt; </a:t>
            </a:r>
            <a:r>
              <a:rPr lang="ru-RU" dirty="0" smtClean="0"/>
              <a:t>крепко-накрепко, </a:t>
            </a:r>
            <a:r>
              <a:rPr lang="ru-RU" b="1" dirty="0" smtClean="0"/>
              <a:t>Сырость</a:t>
            </a:r>
            <a:r>
              <a:rPr lang="ru-RU" b="1" dirty="0" smtClean="0"/>
              <a:t> для детей так же вредна, как голод. Заруби себе на носу и выбирай квартиру посуше. (А.Чехов.)</a:t>
            </a:r>
          </a:p>
          <a:p>
            <a:r>
              <a:rPr lang="ru-RU" b="1" dirty="0" smtClean="0"/>
              <a:t>Профессию </a:t>
            </a:r>
            <a:r>
              <a:rPr lang="ru-RU" b="1" dirty="0" smtClean="0"/>
              <a:t>выбирают</a:t>
            </a:r>
            <a:r>
              <a:rPr lang="ru-RU" b="1" dirty="0" smtClean="0"/>
              <a:t> один раз. И на всю жизнь. В </a:t>
            </a:r>
            <a:r>
              <a:rPr lang="ru-RU" b="1" dirty="0" err="1" smtClean="0"/>
              <a:t>ва-шем</a:t>
            </a:r>
            <a:r>
              <a:rPr lang="ru-RU" b="1" dirty="0" smtClean="0"/>
              <a:t> возрасте это следует зарубить на носу. (Ю. Бондарев.)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167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Фразеологический словарь</vt:lpstr>
      <vt:lpstr>Бить баклуши </vt:lpstr>
      <vt:lpstr>Бежать сломя голову </vt:lpstr>
      <vt:lpstr>Ждать у моря погоды</vt:lpstr>
      <vt:lpstr>Работать спустя рукава</vt:lpstr>
      <vt:lpstr>Развесить уши</vt:lpstr>
      <vt:lpstr>Сесть в калошу</vt:lpstr>
      <vt:lpstr>Остаться с носом</vt:lpstr>
      <vt:lpstr>Зарубить на носу</vt:lpstr>
      <vt:lpstr>Медвежья услуга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Фразеологический словарь</dc:title>
  <dc:creator>user</dc:creator>
  <cp:lastModifiedBy>user</cp:lastModifiedBy>
  <cp:revision>8</cp:revision>
  <dcterms:created xsi:type="dcterms:W3CDTF">2014-12-22T06:51:34Z</dcterms:created>
  <dcterms:modified xsi:type="dcterms:W3CDTF">2014-12-22T09:35:53Z</dcterms:modified>
</cp:coreProperties>
</file>