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1" r:id="rId3"/>
    <p:sldId id="273" r:id="rId4"/>
    <p:sldId id="272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8" r:id="rId14"/>
    <p:sldId id="282" r:id="rId15"/>
    <p:sldId id="283" r:id="rId16"/>
    <p:sldId id="284" r:id="rId17"/>
    <p:sldId id="285" r:id="rId18"/>
    <p:sldId id="28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54" autoAdjust="0"/>
  </p:normalViewPr>
  <p:slideViewPr>
    <p:cSldViewPr>
      <p:cViewPr varScale="1">
        <p:scale>
          <a:sx n="88" d="100"/>
          <a:sy n="88" d="100"/>
        </p:scale>
        <p:origin x="-96" y="-4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pedlib.ru/books1/3/0298/image064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hyperlink" Target="http://pedlib.ru/books1/3/0298/image054.jp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pedlib.ru/books1/3/0298/image084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85728"/>
            <a:ext cx="7786742" cy="1928826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bg1"/>
                </a:solidFill>
              </a:rPr>
              <a:t>Веселая зарядка </a:t>
            </a:r>
            <a:br>
              <a:rPr lang="ru-RU" sz="6000" dirty="0" smtClean="0">
                <a:solidFill>
                  <a:schemeClr val="bg1"/>
                </a:solidFill>
              </a:rPr>
            </a:br>
            <a:r>
              <a:rPr lang="ru-RU" sz="6000" dirty="0" smtClean="0">
                <a:solidFill>
                  <a:schemeClr val="bg1"/>
                </a:solidFill>
              </a:rPr>
              <a:t>для язычка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Documents and Settings\Admin\Рабочий стол\картинки\ууааак0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2285992"/>
            <a:ext cx="2906460" cy="43783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«Лошадка»</a:t>
            </a:r>
            <a:endParaRPr lang="ru-RU" dirty="0"/>
          </a:p>
        </p:txBody>
      </p:sp>
      <p:pic>
        <p:nvPicPr>
          <p:cNvPr id="9218" name="Picture 2" descr="C:\Documents and Settings\Admin\Рабочий стол\картинки\ууааак00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00174"/>
            <a:ext cx="3494310" cy="4525963"/>
          </a:xfrm>
          <a:prstGeom prst="rect">
            <a:avLst/>
          </a:prstGeom>
          <a:noFill/>
        </p:spPr>
      </p:pic>
      <p:pic>
        <p:nvPicPr>
          <p:cNvPr id="5" name="Содержимое 3" descr="image100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785926"/>
            <a:ext cx="3857652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«Грибок»</a:t>
            </a:r>
            <a:endParaRPr lang="ru-RU" dirty="0"/>
          </a:p>
        </p:txBody>
      </p:sp>
      <p:pic>
        <p:nvPicPr>
          <p:cNvPr id="10242" name="Picture 2" descr="C:\Documents and Settings\Admin\Рабочий стол\картинки\ууааак00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643050"/>
            <a:ext cx="3355848" cy="4270248"/>
          </a:xfrm>
          <a:prstGeom prst="rect">
            <a:avLst/>
          </a:prstGeom>
          <a:noFill/>
        </p:spPr>
      </p:pic>
      <p:pic>
        <p:nvPicPr>
          <p:cNvPr id="5" name="Содержимое 3" descr="image100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785926"/>
            <a:ext cx="3857652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«Барабан»</a:t>
            </a:r>
            <a:endParaRPr lang="ru-RU" dirty="0"/>
          </a:p>
        </p:txBody>
      </p:sp>
      <p:pic>
        <p:nvPicPr>
          <p:cNvPr id="4" name="Содержимое 3" descr="image10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2000240"/>
            <a:ext cx="3822720" cy="4250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 descr="C:\Documents and Settings\Admin\Рабочий стол\картинки\MD-2540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678" y="2143116"/>
            <a:ext cx="4045615" cy="38433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«Качели»</a:t>
            </a:r>
            <a:endParaRPr lang="ru-RU" dirty="0"/>
          </a:p>
        </p:txBody>
      </p:sp>
      <p:pic>
        <p:nvPicPr>
          <p:cNvPr id="16386" name="Picture 2" descr="C:\Documents and Settings\Admin\Рабочий стол\картинки\ууааак000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643050"/>
            <a:ext cx="3383043" cy="4525963"/>
          </a:xfrm>
          <a:prstGeom prst="rect">
            <a:avLst/>
          </a:prstGeom>
          <a:noFill/>
        </p:spPr>
      </p:pic>
      <p:pic>
        <p:nvPicPr>
          <p:cNvPr id="16387" name="Picture 3" descr="C:\Documents and Settings\Admin\Рабочий стол\картинки\_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4286256"/>
            <a:ext cx="3203229" cy="2391744"/>
          </a:xfrm>
          <a:prstGeom prst="rect">
            <a:avLst/>
          </a:prstGeom>
          <a:noFill/>
        </p:spPr>
      </p:pic>
      <p:pic>
        <p:nvPicPr>
          <p:cNvPr id="16388" name="Picture 4" descr="C:\Documents and Settings\Admin\Рабочий стол\картинки\_0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1571612"/>
            <a:ext cx="3167058" cy="23541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142852"/>
            <a:ext cx="6257940" cy="1082660"/>
          </a:xfrm>
        </p:spPr>
        <p:txBody>
          <a:bodyPr/>
          <a:lstStyle/>
          <a:p>
            <a:r>
              <a:rPr lang="ru-RU" dirty="0" smtClean="0"/>
              <a:t>«Индюк»</a:t>
            </a:r>
            <a:endParaRPr lang="ru-RU" dirty="0"/>
          </a:p>
        </p:txBody>
      </p:sp>
      <p:pic>
        <p:nvPicPr>
          <p:cNvPr id="12290" name="Picture 2" descr="C:\Documents and Settings\Admin\Рабочий стол\картинки\an305mbu5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7" y="1857364"/>
            <a:ext cx="3625379" cy="3956968"/>
          </a:xfrm>
          <a:prstGeom prst="rect">
            <a:avLst/>
          </a:prstGeom>
          <a:noFill/>
        </p:spPr>
      </p:pic>
      <p:pic>
        <p:nvPicPr>
          <p:cNvPr id="12291" name="Picture 3" descr="C:\Documents and Settings\Admin\Рабочий стол\картинки\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77844" y="1785926"/>
            <a:ext cx="4466130" cy="44400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«Чашечка»</a:t>
            </a:r>
            <a:endParaRPr lang="ru-RU" dirty="0"/>
          </a:p>
        </p:txBody>
      </p:sp>
      <p:pic>
        <p:nvPicPr>
          <p:cNvPr id="13314" name="Picture 2" descr="C:\Documents and Settings\Admin\Рабочий стол\картинки\chashechk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714489"/>
            <a:ext cx="4066225" cy="3643338"/>
          </a:xfrm>
          <a:prstGeom prst="rect">
            <a:avLst/>
          </a:prstGeom>
          <a:noFill/>
        </p:spPr>
      </p:pic>
      <p:pic>
        <p:nvPicPr>
          <p:cNvPr id="5" name="Содержимое 3" descr="image068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071678"/>
            <a:ext cx="3929090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«Печем блинчики»</a:t>
            </a:r>
            <a:endParaRPr lang="ru-RU" dirty="0"/>
          </a:p>
        </p:txBody>
      </p:sp>
      <p:pic>
        <p:nvPicPr>
          <p:cNvPr id="4" name="Содержимое 3" descr="image064.jpg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857364"/>
            <a:ext cx="3643338" cy="4029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3" descr="image054.jpg">
            <a:hlinkClick r:id="rId4" tgtFrame="_blank"/>
          </p:cNvPr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80" y="1714488"/>
            <a:ext cx="2928958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«Трубочка»</a:t>
            </a:r>
            <a:endParaRPr lang="ru-RU" dirty="0"/>
          </a:p>
        </p:txBody>
      </p:sp>
      <p:pic>
        <p:nvPicPr>
          <p:cNvPr id="14338" name="Picture 2" descr="C:\Documents and Settings\Admin\Рабочий стол\картинки\piroj19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928802"/>
            <a:ext cx="4032256" cy="2540321"/>
          </a:xfrm>
          <a:prstGeom prst="rect">
            <a:avLst/>
          </a:prstGeom>
          <a:noFill/>
        </p:spPr>
      </p:pic>
      <p:pic>
        <p:nvPicPr>
          <p:cNvPr id="14339" name="Picture 3" descr="C:\Documents and Settings\Admin\Рабочий стол\картинки\c5924edc072967c53f459ee61e262681.jp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928802"/>
            <a:ext cx="3804850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142852"/>
            <a:ext cx="6829444" cy="1131910"/>
          </a:xfrm>
        </p:spPr>
        <p:txBody>
          <a:bodyPr/>
          <a:lstStyle/>
          <a:p>
            <a:r>
              <a:rPr lang="ru-RU" dirty="0" smtClean="0"/>
              <a:t>«Вкусное варенье»</a:t>
            </a:r>
            <a:endParaRPr lang="ru-RU" dirty="0"/>
          </a:p>
        </p:txBody>
      </p:sp>
      <p:pic>
        <p:nvPicPr>
          <p:cNvPr id="7170" name="Picture 2" descr="C:\Documents and Settings\Admin\Рабочий стол\картинки\ууааак000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7296" y="1500174"/>
            <a:ext cx="3868427" cy="4500594"/>
          </a:xfrm>
          <a:prstGeom prst="rect">
            <a:avLst/>
          </a:prstGeom>
          <a:noFill/>
        </p:spPr>
      </p:pic>
      <p:pic>
        <p:nvPicPr>
          <p:cNvPr id="5" name="Содержимое 3" descr="image050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142984"/>
            <a:ext cx="278608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 descr="C:\Documents and Settings\Admin\Рабочий стол\картинки\image52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3786190"/>
            <a:ext cx="3121051" cy="2857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026" name="Picture 2" descr="C:\Documents and Settings\Admin\Рабочий стол\картинки\ууааак000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000108"/>
            <a:ext cx="3629408" cy="4880015"/>
          </a:xfrm>
          <a:prstGeom prst="rect">
            <a:avLst/>
          </a:prstGeom>
          <a:noFill/>
        </p:spPr>
      </p:pic>
      <p:pic>
        <p:nvPicPr>
          <p:cNvPr id="1028" name="Picture 4" descr="C:\Documents and Settings\Admin\Рабочий стол\картинки\image0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3857628"/>
            <a:ext cx="2357454" cy="2560683"/>
          </a:xfrm>
          <a:prstGeom prst="rect">
            <a:avLst/>
          </a:prstGeom>
          <a:noFill/>
        </p:spPr>
      </p:pic>
      <p:pic>
        <p:nvPicPr>
          <p:cNvPr id="7" name="Picture 2" descr="C:\Documents and Settings\Admin\Рабочий стол\картинки\ulybka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428604"/>
            <a:ext cx="3857652" cy="34213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Массаж щечек по часовой стрелке и против</a:t>
            </a:r>
            <a:endParaRPr lang="ru-RU" dirty="0"/>
          </a:p>
        </p:txBody>
      </p:sp>
      <p:pic>
        <p:nvPicPr>
          <p:cNvPr id="3074" name="Picture 2" descr="C:\Documents and Settings\Admin\Рабочий стол\картинки\samomassazh-lica-texnika-massazha-dlya-krasoty-i-zdorovy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714620"/>
            <a:ext cx="4911362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142852"/>
            <a:ext cx="7872410" cy="1000148"/>
          </a:xfrm>
        </p:spPr>
        <p:txBody>
          <a:bodyPr/>
          <a:lstStyle/>
          <a:p>
            <a:r>
              <a:rPr lang="ru-RU" dirty="0" smtClean="0"/>
              <a:t>«Толстячок» и «Худышка»</a:t>
            </a:r>
            <a:endParaRPr lang="ru-RU" dirty="0"/>
          </a:p>
        </p:txBody>
      </p:sp>
      <p:pic>
        <p:nvPicPr>
          <p:cNvPr id="2051" name="Picture 3" descr="C:\Documents and Settings\Admin\Рабочий стол\картинки\5_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500174"/>
            <a:ext cx="1380821" cy="1857388"/>
          </a:xfrm>
          <a:prstGeom prst="rect">
            <a:avLst/>
          </a:prstGeom>
          <a:noFill/>
        </p:spPr>
      </p:pic>
      <p:pic>
        <p:nvPicPr>
          <p:cNvPr id="2052" name="Picture 4" descr="C:\Documents and Settings\Admin\Рабочий стол\картинки\5_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3786190"/>
            <a:ext cx="1071570" cy="2336618"/>
          </a:xfrm>
          <a:prstGeom prst="rect">
            <a:avLst/>
          </a:prstGeom>
          <a:noFill/>
        </p:spPr>
      </p:pic>
      <p:pic>
        <p:nvPicPr>
          <p:cNvPr id="2053" name="Picture 5" descr="C:\Documents and Settings\Admin\Рабочий стол\картинки\x_2f17848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1142984"/>
            <a:ext cx="3521233" cy="2796865"/>
          </a:xfrm>
          <a:prstGeom prst="rect">
            <a:avLst/>
          </a:prstGeom>
          <a:noFill/>
        </p:spPr>
      </p:pic>
      <p:pic>
        <p:nvPicPr>
          <p:cNvPr id="2054" name="Picture 6" descr="C:\Documents and Settings\Admin\Рабочий стол\картинки\87562-i_047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3929066"/>
            <a:ext cx="2571756" cy="26431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142852"/>
            <a:ext cx="6829444" cy="989034"/>
          </a:xfrm>
        </p:spPr>
        <p:txBody>
          <a:bodyPr/>
          <a:lstStyle/>
          <a:p>
            <a:r>
              <a:rPr lang="ru-RU" dirty="0" smtClean="0"/>
              <a:t>«Улыбка» «Хоботок»</a:t>
            </a:r>
            <a:endParaRPr lang="ru-RU" dirty="0"/>
          </a:p>
        </p:txBody>
      </p:sp>
      <p:pic>
        <p:nvPicPr>
          <p:cNvPr id="4" name="Содержимое 3" descr="image084.jpg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1142984"/>
            <a:ext cx="3000396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C:\Documents and Settings\Admin\Рабочий стол\картинки\ууааак00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1000108"/>
            <a:ext cx="2214578" cy="2819119"/>
          </a:xfrm>
          <a:prstGeom prst="rect">
            <a:avLst/>
          </a:prstGeom>
          <a:noFill/>
        </p:spPr>
      </p:pic>
      <p:pic>
        <p:nvPicPr>
          <p:cNvPr id="4099" name="Picture 3" descr="C:\Documents and Settings\Admin\Рабочий стол\картинки\ууааак000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62" y="3643314"/>
            <a:ext cx="2248048" cy="29495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</a:t>
            </a:r>
            <a:r>
              <a:rPr lang="ru-RU" dirty="0" err="1" smtClean="0"/>
              <a:t>Бегемотик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5122" name="Picture 2" descr="C:\Documents and Settings\Admin\Рабочий стол\картинки\ууааак00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643050"/>
            <a:ext cx="3584448" cy="4431792"/>
          </a:xfrm>
          <a:prstGeom prst="rect">
            <a:avLst/>
          </a:prstGeom>
          <a:noFill/>
        </p:spPr>
      </p:pic>
      <p:pic>
        <p:nvPicPr>
          <p:cNvPr id="5123" name="Picture 3" descr="C:\Documents and Settings\Admin\Рабочий стол\картинки\090226210033-lar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2285992"/>
            <a:ext cx="4468885" cy="29718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14290"/>
            <a:ext cx="5686436" cy="989034"/>
          </a:xfrm>
        </p:spPr>
        <p:txBody>
          <a:bodyPr/>
          <a:lstStyle/>
          <a:p>
            <a:r>
              <a:rPr lang="ru-RU" dirty="0" smtClean="0"/>
              <a:t>«Часики»</a:t>
            </a:r>
            <a:endParaRPr lang="ru-RU" dirty="0"/>
          </a:p>
        </p:txBody>
      </p:sp>
      <p:pic>
        <p:nvPicPr>
          <p:cNvPr id="6146" name="Picture 2" descr="C:\Documents and Settings\Admin\Рабочий стол\картинки\ууааак000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28736"/>
            <a:ext cx="3143272" cy="4804222"/>
          </a:xfrm>
          <a:prstGeom prst="rect">
            <a:avLst/>
          </a:prstGeom>
          <a:noFill/>
        </p:spPr>
      </p:pic>
      <p:pic>
        <p:nvPicPr>
          <p:cNvPr id="5" name="Содержимое 3" descr="image020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1643050"/>
            <a:ext cx="4714908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142852"/>
            <a:ext cx="6829444" cy="1131910"/>
          </a:xfrm>
        </p:spPr>
        <p:txBody>
          <a:bodyPr/>
          <a:lstStyle/>
          <a:p>
            <a:r>
              <a:rPr lang="ru-RU" dirty="0" smtClean="0"/>
              <a:t>«Вкусное варенье»</a:t>
            </a:r>
            <a:endParaRPr lang="ru-RU" dirty="0"/>
          </a:p>
        </p:txBody>
      </p:sp>
      <p:pic>
        <p:nvPicPr>
          <p:cNvPr id="7170" name="Picture 2" descr="C:\Documents and Settings\Admin\Рабочий стол\картинки\ууааак000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7296" y="1500174"/>
            <a:ext cx="3868427" cy="4500594"/>
          </a:xfrm>
          <a:prstGeom prst="rect">
            <a:avLst/>
          </a:prstGeom>
          <a:noFill/>
        </p:spPr>
      </p:pic>
      <p:pic>
        <p:nvPicPr>
          <p:cNvPr id="5" name="Содержимое 3" descr="image050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142984"/>
            <a:ext cx="278608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 descr="C:\Documents and Settings\Admin\Рабочий стол\картинки\image52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3786190"/>
            <a:ext cx="3121051" cy="2857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«Лопатка»</a:t>
            </a:r>
            <a:endParaRPr lang="ru-RU" dirty="0"/>
          </a:p>
        </p:txBody>
      </p:sp>
      <p:pic>
        <p:nvPicPr>
          <p:cNvPr id="8194" name="Picture 2" descr="C:\Documents and Settings\Admin\Рабочий стол\картинки\0610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460794" y="2889630"/>
            <a:ext cx="4493423" cy="2143140"/>
          </a:xfrm>
          <a:prstGeom prst="rect">
            <a:avLst/>
          </a:prstGeom>
          <a:noFill/>
        </p:spPr>
      </p:pic>
      <p:pic>
        <p:nvPicPr>
          <p:cNvPr id="8195" name="Picture 3" descr="C:\Documents and Settings\Admin\Рабочий стол\картинки\fa67e40ace8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4114" y="2143116"/>
            <a:ext cx="3810253" cy="3786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64</Words>
  <PresentationFormat>Экран (4:3)</PresentationFormat>
  <Paragraphs>17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Веселая зарядка  для язычка</vt:lpstr>
      <vt:lpstr>Слайд 2</vt:lpstr>
      <vt:lpstr>Массаж щечек по часовой стрелке и против</vt:lpstr>
      <vt:lpstr>«Толстячок» и «Худышка»</vt:lpstr>
      <vt:lpstr>«Улыбка» «Хоботок»</vt:lpstr>
      <vt:lpstr>«Бегемотик»</vt:lpstr>
      <vt:lpstr>«Часики»</vt:lpstr>
      <vt:lpstr>«Вкусное варенье»</vt:lpstr>
      <vt:lpstr>«Лопатка»</vt:lpstr>
      <vt:lpstr>«Лошадка»</vt:lpstr>
      <vt:lpstr>«Грибок»</vt:lpstr>
      <vt:lpstr>«Барабан»</vt:lpstr>
      <vt:lpstr>«Качели»</vt:lpstr>
      <vt:lpstr>«Индюк»</vt:lpstr>
      <vt:lpstr>«Чашечка»</vt:lpstr>
      <vt:lpstr>«Печем блинчики»</vt:lpstr>
      <vt:lpstr>«Трубочка»</vt:lpstr>
      <vt:lpstr>«Вкусное варенье»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Веселая зарядка  для язычка</dc:title>
  <dc:creator>1</dc:creator>
  <cp:lastModifiedBy>Admin</cp:lastModifiedBy>
  <cp:revision>19</cp:revision>
  <dcterms:created xsi:type="dcterms:W3CDTF">2012-04-18T04:32:20Z</dcterms:created>
  <dcterms:modified xsi:type="dcterms:W3CDTF">2012-04-18T17:00:15Z</dcterms:modified>
</cp:coreProperties>
</file>