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9" r:id="rId6"/>
    <p:sldId id="268" r:id="rId7"/>
    <p:sldId id="269" r:id="rId8"/>
    <p:sldId id="257" r:id="rId9"/>
    <p:sldId id="258" r:id="rId10"/>
    <p:sldId id="274" r:id="rId11"/>
    <p:sldId id="262" r:id="rId12"/>
    <p:sldId id="261" r:id="rId13"/>
    <p:sldId id="260" r:id="rId14"/>
    <p:sldId id="266" r:id="rId15"/>
    <p:sldId id="267" r:id="rId16"/>
    <p:sldId id="275" r:id="rId17"/>
    <p:sldId id="270" r:id="rId18"/>
    <p:sldId id="272" r:id="rId19"/>
    <p:sldId id="271" r:id="rId20"/>
    <p:sldId id="276" r:id="rId21"/>
    <p:sldId id="277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AD38-CD6E-4E1C-90A0-C5777FC68E4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67B3-25FB-4D17-B0DB-946F368482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Увлекательная фонетика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Урок-игра для 5 класса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3 тур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На все ли гласные буквы есть слова в русском языке?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pic>
        <p:nvPicPr>
          <p:cNvPr id="1026" name="Picture 2" descr="&quot;Нельзя заставлять учить киргизский язык против воли&quot; / Александр Кацев OSTKRA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93096"/>
            <a:ext cx="2690945" cy="21499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 русском языке отсутствуют лексически значимые слова, начинающиеся с буквы «Ы», за исключением имен (реальных и вымышленных) и географических названий, заимствованных из других языков.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pic>
        <p:nvPicPr>
          <p:cNvPr id="2050" name="Picture 2" descr="Страница Виртуальных Путешественников - Экспедиция на Чукотку. День первый. Якутск - Теплый Клю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032" y="3573016"/>
            <a:ext cx="3140968" cy="20939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561662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Ынталы</a:t>
            </a:r>
            <a:r>
              <a:rPr lang="ru-RU" dirty="0">
                <a:solidFill>
                  <a:schemeClr val="bg1"/>
                </a:solidFill>
              </a:rPr>
              <a:t> — село в Карагандинской области Казахстана в 50 км к северу от железнодорожной ветки на Байконур.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err="1">
                <a:solidFill>
                  <a:schemeClr val="bg1"/>
                </a:solidFill>
              </a:rPr>
              <a:t>Ынырга</a:t>
            </a:r>
            <a:r>
              <a:rPr lang="ru-RU" dirty="0">
                <a:solidFill>
                  <a:schemeClr val="bg1"/>
                </a:solidFill>
              </a:rPr>
              <a:t> — село в Горном Алтае; в нескольких километрах к югу от посёлка </a:t>
            </a:r>
            <a:r>
              <a:rPr lang="ru-RU" dirty="0" err="1">
                <a:solidFill>
                  <a:schemeClr val="bg1"/>
                </a:solidFill>
              </a:rPr>
              <a:t>Сейка</a:t>
            </a:r>
            <a:r>
              <a:rPr lang="ru-RU" dirty="0">
                <a:solidFill>
                  <a:schemeClr val="bg1"/>
                </a:solidFill>
              </a:rPr>
              <a:t>, на реке, которая впадает в левый приток </a:t>
            </a:r>
            <a:r>
              <a:rPr lang="ru-RU" dirty="0" smtClean="0">
                <a:solidFill>
                  <a:schemeClr val="bg1"/>
                </a:solidFill>
              </a:rPr>
              <a:t>Бии</a:t>
            </a:r>
          </a:p>
          <a:p>
            <a:r>
              <a:rPr lang="ru-RU" b="1" dirty="0" err="1">
                <a:solidFill>
                  <a:schemeClr val="bg1"/>
                </a:solidFill>
              </a:rPr>
              <a:t>Ырбан</a:t>
            </a:r>
            <a:r>
              <a:rPr lang="ru-RU" dirty="0">
                <a:solidFill>
                  <a:schemeClr val="bg1"/>
                </a:solidFill>
              </a:rPr>
              <a:t> — село в Туве в устье реки </a:t>
            </a:r>
            <a:r>
              <a:rPr lang="ru-RU" dirty="0" err="1">
                <a:solidFill>
                  <a:schemeClr val="bg1"/>
                </a:solidFill>
              </a:rPr>
              <a:t>Хам-Сыра</a:t>
            </a:r>
            <a:r>
              <a:rPr lang="ru-RU" dirty="0">
                <a:solidFill>
                  <a:schemeClr val="bg1"/>
                </a:solidFill>
              </a:rPr>
              <a:t>, впадающей в Большой Енисей.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Ытык-Кюёль</a:t>
            </a:r>
            <a:r>
              <a:rPr lang="ru-RU" dirty="0">
                <a:solidFill>
                  <a:schemeClr val="bg1"/>
                </a:solidFill>
              </a:rPr>
              <a:t> — село в Якутии на федеральной автомагистрали «Колыма» в 239 км к востоку от Якутска.</a:t>
            </a:r>
          </a:p>
        </p:txBody>
      </p:sp>
      <p:pic>
        <p:nvPicPr>
          <p:cNvPr id="2052" name="Picture 4" descr="Игра в слова с картинками - Страница 76 - Другой Форум - Антивирусы, Файерволы, Программы, Norton, Касперский, ESET, Windows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844824"/>
            <a:ext cx="2027615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Конкурс  капитанов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Двойная роль ЕЁЮЯ - Наталья Ивановна Борисо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8316416" cy="5273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chemeClr val="bg1"/>
                </a:solidFill>
              </a:rPr>
              <a:t>Ёлка, пёс, вьюн, юнга, яблоко, мята, ель, ветка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5 тур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ЧТО ВЫ ЗНАЕТЕ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 О БУКВЕ </a:t>
            </a:r>
            <a:r>
              <a:rPr lang="ru-RU" sz="9600" dirty="0" smtClean="0">
                <a:solidFill>
                  <a:schemeClr val="bg1"/>
                </a:solidFill>
              </a:rPr>
              <a:t>Ё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bg1"/>
                </a:solidFill>
              </a:rPr>
              <a:t>Каким вы представляете памятник этой букве?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Monument Ё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80728"/>
            <a:ext cx="5976664" cy="4589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festival.1september.ru/articles/624521/presentation/02.jpg"/>
          <p:cNvPicPr>
            <a:picLocks noChangeAspect="1" noChangeArrowheads="1"/>
          </p:cNvPicPr>
          <p:nvPr/>
        </p:nvPicPr>
        <p:blipFill>
          <a:blip r:embed="rId3" cstate="print"/>
          <a:srcRect l="756" t="26205" r="26457" b="20157"/>
          <a:stretch>
            <a:fillRect/>
          </a:stretch>
        </p:blipFill>
        <p:spPr bwMode="auto">
          <a:xfrm>
            <a:off x="683568" y="1412776"/>
            <a:ext cx="8070413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6 тур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Составьте слова из слова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</a:rPr>
              <a:t>транскрипция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chemeClr val="bg1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7200" dirty="0" smtClean="0">
                <a:solidFill>
                  <a:schemeClr val="bg1"/>
                </a:solidFill>
              </a:rPr>
              <a:t>за работу!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Что такое графика?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Как обозначается мягкость согласного на письме?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В каком слове 7 букв Я?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В каких словах сто согласных?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Сколько одинаковых звуков в словах СВОЙ и ОВСЯНЫЙ?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</a:rPr>
              <a:t>1 тур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 количеству сонорных звуков в слове ЛОВКАЯ прибавить количество мягких согласных в слове СНЕЖИНКИ. Из полученного числа вычтите количество глухих согласных в слове МЕДВЕДИЦА.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69430"/>
          </a:xfrm>
          <a:prstGeom prst="rect">
            <a:avLst/>
          </a:prstGeom>
          <a:noFill/>
        </p:spPr>
      </p:pic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>
                <a:solidFill>
                  <a:schemeClr val="bg1"/>
                </a:solidFill>
              </a:rPr>
              <a:t>2</a:t>
            </a:r>
            <a:r>
              <a:rPr lang="ru-RU" sz="9600" dirty="0" smtClean="0">
                <a:solidFill>
                  <a:schemeClr val="bg1"/>
                </a:solidFill>
              </a:rPr>
              <a:t> ТУР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Вспомните слова, в которых достаточно заменить одну букву на другую, чтобы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</a:t>
            </a:r>
            <a:r>
              <a:rPr lang="ru-RU" dirty="0">
                <a:solidFill>
                  <a:schemeClr val="bg1"/>
                </a:solidFill>
              </a:rPr>
              <a:t>) домашняя птица превратилась в небольшого хищного зверька;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б) животное с иглами на теле – в змею;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в) животное с длинными ушами – в хищную птицу.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tiful snowflakes background. - Стоковое векторное изображение Maxim Borovkov #61103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"/>
            <a:ext cx="9144000" cy="6869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Ответы: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а</a:t>
            </a:r>
            <a:r>
              <a:rPr lang="ru-RU" sz="6000" dirty="0">
                <a:solidFill>
                  <a:schemeClr val="bg1"/>
                </a:solidFill>
              </a:rPr>
              <a:t>) курица – куница,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</a:rPr>
              <a:t>б) ёж – уж,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</a:rPr>
              <a:t>в) </a:t>
            </a:r>
            <a:r>
              <a:rPr lang="ru-RU" sz="6000" dirty="0" err="1">
                <a:solidFill>
                  <a:schemeClr val="bg1"/>
                </a:solidFill>
              </a:rPr>
              <a:t>осёл</a:t>
            </a:r>
            <a:r>
              <a:rPr lang="ru-RU" sz="6000" dirty="0">
                <a:solidFill>
                  <a:schemeClr val="bg1"/>
                </a:solidFill>
              </a:rPr>
              <a:t> – орёл.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225</Words>
  <Application>Microsoft Office PowerPoint</Application>
  <PresentationFormat>Экран (4:3)</PresentationFormat>
  <Paragraphs>37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Увлекательная фонетика</vt:lpstr>
      <vt:lpstr>Разминка </vt:lpstr>
      <vt:lpstr>Слайд 3</vt:lpstr>
      <vt:lpstr>Слайд 4</vt:lpstr>
      <vt:lpstr>Слайд 5</vt:lpstr>
      <vt:lpstr>Слайд 6</vt:lpstr>
      <vt:lpstr>Слайд 7</vt:lpstr>
      <vt:lpstr>Вспомните слова, в которых достаточно заменить одну букву на другую, чтобы </vt:lpstr>
      <vt:lpstr>Ответы:</vt:lpstr>
      <vt:lpstr>Слайд 10</vt:lpstr>
      <vt:lpstr>Слайд 11</vt:lpstr>
      <vt:lpstr>Слайд 12</vt:lpstr>
      <vt:lpstr>Слайд 13</vt:lpstr>
      <vt:lpstr>Конкурс  капитанов</vt:lpstr>
      <vt:lpstr>Слайд 15</vt:lpstr>
      <vt:lpstr>Слайд 16</vt:lpstr>
      <vt:lpstr>Слайд 17</vt:lpstr>
      <vt:lpstr>Слайд 18</vt:lpstr>
      <vt:lpstr>Слайд 19</vt:lpstr>
      <vt:lpstr>Слайд 20</vt:lpstr>
      <vt:lpstr>Составьте слова из слова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ФОНЕТИКА</dc:title>
  <dc:creator>Acer</dc:creator>
  <cp:lastModifiedBy>Acer</cp:lastModifiedBy>
  <cp:revision>24</cp:revision>
  <dcterms:created xsi:type="dcterms:W3CDTF">2014-12-22T08:10:21Z</dcterms:created>
  <dcterms:modified xsi:type="dcterms:W3CDTF">2014-12-22T11:52:21Z</dcterms:modified>
</cp:coreProperties>
</file>