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60" r:id="rId4"/>
    <p:sldId id="261" r:id="rId5"/>
    <p:sldId id="262" r:id="rId6"/>
    <p:sldId id="264" r:id="rId7"/>
    <p:sldId id="263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6" r:id="rId16"/>
    <p:sldId id="277" r:id="rId17"/>
    <p:sldId id="279" r:id="rId18"/>
    <p:sldId id="280" r:id="rId19"/>
    <p:sldId id="281" r:id="rId20"/>
    <p:sldId id="283" r:id="rId21"/>
    <p:sldId id="284" r:id="rId22"/>
    <p:sldId id="285" r:id="rId23"/>
    <p:sldId id="287" r:id="rId24"/>
    <p:sldId id="288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1A1CA-7833-493E-AF96-F26A465D47BF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949B2-5286-455D-B427-269F4F5B7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3F02C6-C21F-49E4-A879-C26CD13DEB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EFB57-585A-4FA0-B4FE-D7A35A9662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D88-E6B5-4D9B-BB64-E1AF84E8996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21FF-CFFC-4DFF-8403-98548BBC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D88-E6B5-4D9B-BB64-E1AF84E8996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21FF-CFFC-4DFF-8403-98548BBC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D88-E6B5-4D9B-BB64-E1AF84E8996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21FF-CFFC-4DFF-8403-98548BBC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D88-E6B5-4D9B-BB64-E1AF84E8996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21FF-CFFC-4DFF-8403-98548BBC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D88-E6B5-4D9B-BB64-E1AF84E8996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21FF-CFFC-4DFF-8403-98548BBC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D88-E6B5-4D9B-BB64-E1AF84E8996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21FF-CFFC-4DFF-8403-98548BBC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D88-E6B5-4D9B-BB64-E1AF84E8996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21FF-CFFC-4DFF-8403-98548BBC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D88-E6B5-4D9B-BB64-E1AF84E8996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21FF-CFFC-4DFF-8403-98548BBC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D88-E6B5-4D9B-BB64-E1AF84E8996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21FF-CFFC-4DFF-8403-98548BBC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D88-E6B5-4D9B-BB64-E1AF84E8996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21FF-CFFC-4DFF-8403-98548BBC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9D88-E6B5-4D9B-BB64-E1AF84E8996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21FF-CFFC-4DFF-8403-98548BBC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9D88-E6B5-4D9B-BB64-E1AF84E8996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D21FF-CFFC-4DFF-8403-98548BBC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772400" cy="2714625"/>
          </a:xfrm>
        </p:spPr>
        <p:txBody>
          <a:bodyPr/>
          <a:lstStyle/>
          <a:p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«Православные храмы – юбиляры в Краснодарском крае»</a:t>
            </a:r>
            <a:b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Восстановление Свято-Троицкого храма ст. Платнировской</a:t>
            </a:r>
          </a:p>
        </p:txBody>
      </p:sp>
      <p:sp>
        <p:nvSpPr>
          <p:cNvPr id="307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357688" y="2857496"/>
            <a:ext cx="4572000" cy="3209929"/>
          </a:xfrm>
        </p:spPr>
        <p:txBody>
          <a:bodyPr>
            <a:normAutofit/>
          </a:bodyPr>
          <a:lstStyle/>
          <a:p>
            <a:pPr algn="l"/>
            <a:endParaRPr lang="ru-RU" sz="1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Занятия по </a:t>
            </a:r>
            <a:r>
              <a:rPr lang="ru-RU" sz="2000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Кубановедению</a:t>
            </a:r>
            <a:r>
              <a:rPr lang="ru-RU" sz="2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l"/>
            <a:r>
              <a:rPr lang="ru-RU" sz="2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Воспитание общей культуры учащихся,  нравственности и патриотизма, любви  к своей Родине, бережного отношения к историческому наследию своего народа.</a:t>
            </a:r>
          </a:p>
        </p:txBody>
      </p:sp>
      <p:pic>
        <p:nvPicPr>
          <p:cNvPr id="3076" name="Picture 2" descr="C:\Documents and Settings\Admin\Рабочий стол\Свято - Троицкий храм\ПРОЕКТ ХР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000375"/>
            <a:ext cx="3714750" cy="3194050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Проводы казака на Первую мировую войну</a:t>
            </a:r>
          </a:p>
        </p:txBody>
      </p:sp>
      <p:pic>
        <p:nvPicPr>
          <p:cNvPr id="11267" name="Picture 2" descr="C:\Documents and Settings\Admin\Рабочий стол\Свято - Троицкий храм\0004 Проводы казака на 1ю мировую войн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857375"/>
            <a:ext cx="6786563" cy="454501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Хронология жизни храма в советское время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1963 г.</a:t>
            </a:r>
            <a:r>
              <a:rPr lang="ru-RU" sz="18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- закрыт по приказу Н.С.Хрущева</a:t>
            </a:r>
          </a:p>
          <a:p>
            <a:pPr eaLnBrk="1" hangingPunct="1"/>
            <a:r>
              <a:rPr lang="ru-RU" sz="18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1975 г.</a:t>
            </a:r>
            <a:r>
              <a:rPr lang="ru-RU" sz="18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- пожар, разрушение кровли</a:t>
            </a:r>
          </a:p>
          <a:p>
            <a:pPr eaLnBrk="1" hangingPunct="1"/>
            <a:r>
              <a:rPr lang="ru-RU" sz="18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1990 г.</a:t>
            </a:r>
            <a:r>
              <a:rPr lang="ru-RU" sz="18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- возвращение Русской Православной Церкви</a:t>
            </a:r>
          </a:p>
          <a:p>
            <a:pPr eaLnBrk="1" hangingPunct="1"/>
            <a:r>
              <a:rPr lang="ru-RU" sz="18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2000 г.</a:t>
            </a:r>
            <a:r>
              <a:rPr lang="ru-RU" sz="18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- начало восстановительных работ</a:t>
            </a:r>
          </a:p>
          <a:p>
            <a:pPr eaLnBrk="1" hangingPunct="1"/>
            <a:r>
              <a:rPr lang="ru-RU" sz="18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2001 г.</a:t>
            </a:r>
            <a:r>
              <a:rPr lang="ru-RU" sz="18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- признан Памятником истории и культуры Краснодарского края</a:t>
            </a:r>
          </a:p>
          <a:p>
            <a:pPr eaLnBrk="1" hangingPunct="1"/>
            <a:r>
              <a:rPr lang="ru-RU" sz="18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2004 г.(март)-</a:t>
            </a:r>
            <a:r>
              <a:rPr lang="ru-RU" sz="18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создан проект воссоздания храма</a:t>
            </a:r>
          </a:p>
          <a:p>
            <a:pPr eaLnBrk="1" hangingPunct="1"/>
            <a:r>
              <a:rPr lang="ru-RU" sz="18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2004 г. (июнь)</a:t>
            </a:r>
            <a:r>
              <a:rPr lang="ru-RU" sz="18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- начало строительных работ</a:t>
            </a:r>
          </a:p>
          <a:p>
            <a:pPr eaLnBrk="1" hangingPunct="1"/>
            <a:r>
              <a:rPr lang="ru-RU" sz="18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2006 г. - 100-летний юбилей храма</a:t>
            </a:r>
          </a:p>
          <a:p>
            <a:pPr eaLnBrk="1" hangingPunct="1">
              <a:buFont typeface="Arial" charset="0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1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 сводами храма прихожане 1962 год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929063"/>
            <a:ext cx="4375150" cy="278606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457200" y="0"/>
            <a:ext cx="8229600" cy="85725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Свято - Троицкий храм -1951 год.</a:t>
            </a:r>
          </a:p>
        </p:txBody>
      </p:sp>
      <p:pic>
        <p:nvPicPr>
          <p:cNvPr id="13315" name="Содержимое 6" descr="0005 Храм в 1951 г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571500"/>
            <a:ext cx="4038600" cy="3000375"/>
          </a:xfrm>
          <a:ln w="28575">
            <a:solidFill>
              <a:srgbClr val="0070C0"/>
            </a:solidFill>
          </a:ln>
        </p:spPr>
      </p:pic>
      <p:pic>
        <p:nvPicPr>
          <p:cNvPr id="13316" name="Содержимое 11" descr="0006 Интерьер храма на Пасху 1951 г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572125" y="1143000"/>
            <a:ext cx="3322638" cy="5500688"/>
          </a:xfrm>
          <a:ln w="28575">
            <a:solidFill>
              <a:srgbClr val="0070C0"/>
            </a:solidFill>
          </a:ln>
        </p:spPr>
      </p:pic>
      <p:pic>
        <p:nvPicPr>
          <p:cNvPr id="13317" name="Picture 3" descr="C:\Documents and Settings\Admin\Рабочий стол\Свято - Троицкий храм\0007 Архиеп. Борис  с Настоятелем храма прот. Николаем на Пасху 1951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643313"/>
            <a:ext cx="4572000" cy="29527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229600" cy="6072188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2000 год</a:t>
            </a:r>
            <a:r>
              <a:rPr lang="ru-RU" sz="20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– начало восстановительных работ в Свято – Троицком храме.</a:t>
            </a:r>
          </a:p>
          <a:p>
            <a:pPr eaLnBrk="1" hangingPunct="1"/>
            <a:r>
              <a:rPr lang="ru-RU" sz="20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2001 год </a:t>
            </a:r>
            <a:r>
              <a:rPr lang="ru-RU" sz="20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– Свято – Троицкий храм признан Памятником истории и культуры Краснодарского края.</a:t>
            </a:r>
          </a:p>
          <a:p>
            <a:pPr eaLnBrk="1" hangingPunct="1"/>
            <a:r>
              <a:rPr lang="ru-RU" sz="20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2003 год</a:t>
            </a:r>
            <a:r>
              <a:rPr lang="ru-RU" sz="20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– Кубанской Сельхозакадемией завершились исследования о возможности проводить восстановление храма положительным результатом.</a:t>
            </a:r>
          </a:p>
          <a:p>
            <a:pPr eaLnBrk="1" hangingPunct="1"/>
            <a:r>
              <a:rPr lang="ru-RU" sz="20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2003 год</a:t>
            </a:r>
            <a:r>
              <a:rPr lang="ru-RU" sz="20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– заказан проект на воссоздания храма. Курировала работы Научно – творческая мастерская «Памятники Кубани» г. Краснодара.</a:t>
            </a:r>
          </a:p>
          <a:p>
            <a:pPr eaLnBrk="1" hangingPunct="1"/>
            <a:r>
              <a:rPr lang="ru-RU" sz="20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2004 год </a:t>
            </a:r>
            <a:r>
              <a:rPr lang="ru-RU" sz="20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– рабочий проект по восстановлению храма одобрен Комитетом по охране памятников истории и культуры, и благословлён Митрополитом Екатеринодарским и Кубанским Исидором.</a:t>
            </a:r>
          </a:p>
          <a:p>
            <a:pPr eaLnBrk="1" hangingPunct="1"/>
            <a:r>
              <a:rPr lang="ru-RU" sz="20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2004 год</a:t>
            </a:r>
            <a:r>
              <a:rPr lang="ru-RU" sz="20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– был определён подрядчик по ведению восстановительных работ – ООО «Капитель- 2», победившая в конкурсе среди строительных предприятий желающих осуществлять проект, под руководством Кононенко В.И., большим энтузиастом своего дела, талантливым руководителем, человеком с большой христианской душой.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Свято – Троицкий храм перед началом восстановительных работ (2000 год)</a:t>
            </a:r>
          </a:p>
        </p:txBody>
      </p:sp>
      <p:pic>
        <p:nvPicPr>
          <p:cNvPr id="15363" name="Содержимое 8" descr="r001-0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1900" y="1600200"/>
            <a:ext cx="6680200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Архиерейское благословение строителям храма</a:t>
            </a:r>
            <a:b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июль 2004 год</a:t>
            </a:r>
          </a:p>
        </p:txBody>
      </p:sp>
      <p:pic>
        <p:nvPicPr>
          <p:cNvPr id="16387" name="Содержимое 4" descr="DSC0958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ln w="28575">
            <a:solidFill>
              <a:srgbClr val="FFC000"/>
            </a:solidFill>
          </a:ln>
        </p:spPr>
      </p:pic>
      <p:pic>
        <p:nvPicPr>
          <p:cNvPr id="16388" name="Содержимое 5" descr="r001-0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57438"/>
            <a:ext cx="4038600" cy="3000375"/>
          </a:xfrm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785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слов настоятеля храма:   </a:t>
            </a: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2005 год.</a:t>
            </a:r>
            <a:endParaRPr lang="ru-RU" sz="24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Текст 8"/>
          <p:cNvSpPr>
            <a:spLocks noGrp="1"/>
          </p:cNvSpPr>
          <p:nvPr>
            <p:ph type="body" sz="half" idx="2"/>
          </p:nvPr>
        </p:nvSpPr>
        <p:spPr>
          <a:xfrm>
            <a:off x="214313" y="785813"/>
            <a:ext cx="4500562" cy="5715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mtClean="0">
                <a:solidFill>
                  <a:srgbClr val="800080"/>
                </a:solidFill>
              </a:rPr>
              <a:t>«Слова древнего философа о том, что народ, не дорожащий своей историей, не имеет будущего – для русского народа в ближайшее время могут стать смертельным приговором, если мы не сохраним наше историческое и национальное достояние, нашу веру и культуру, которую мы унаследовали от наших православных предков.</a:t>
            </a:r>
          </a:p>
          <a:p>
            <a:pPr eaLnBrk="1" hangingPunct="1"/>
            <a:r>
              <a:rPr lang="ru-RU" smtClean="0">
                <a:solidFill>
                  <a:srgbClr val="800080"/>
                </a:solidFill>
              </a:rPr>
              <a:t>Почти сто лет назад на Кубанской земле был построен Свято-Троицкий храм в ст. Платнировской и сегодня он напоминает изможденного от непрестанной битвы богатыря, разделившего горькую участь страданий вместе с народом который его воздвиг.</a:t>
            </a:r>
          </a:p>
          <a:p>
            <a:pPr eaLnBrk="1" hangingPunct="1"/>
            <a:r>
              <a:rPr lang="ru-RU" smtClean="0">
                <a:solidFill>
                  <a:srgbClr val="800080"/>
                </a:solidFill>
              </a:rPr>
              <a:t>Бог сохранил жизнь этому богатырю, чтобы он смог еще раз выйти на поле духовной брани, прославить имя Святой Троицы и призвать покаянию потомков великих казаков. Бог не оставил нас, так убоимся и мы не ответить на призыв Божий!</a:t>
            </a:r>
          </a:p>
          <a:p>
            <a:pPr eaLnBrk="1" hangingPunct="1"/>
            <a:r>
              <a:rPr lang="ru-RU" smtClean="0">
                <a:solidFill>
                  <a:srgbClr val="800080"/>
                </a:solidFill>
              </a:rPr>
              <a:t>Приход храма призывает всех православных людей поддержать воссоздание святыни на Кубанской земле. Все жертвователи записываются в Книгу Памяти храма для поминания за богослужениями. После воссоздания храма, Божией Милостью, эта книга будет установлена в храме на каменных досках, для завещания потомкам примера силы нашей веры.</a:t>
            </a:r>
          </a:p>
          <a:p>
            <a:pPr eaLnBrk="1" hangingPunct="1"/>
            <a:r>
              <a:rPr lang="ru-RU" smtClean="0">
                <a:solidFill>
                  <a:srgbClr val="800080"/>
                </a:solidFill>
              </a:rPr>
              <a:t>Да спасет и помилует всех нас Господь Своею благодатию и человеколюбием!»</a:t>
            </a:r>
          </a:p>
          <a:p>
            <a:pPr eaLnBrk="1" hangingPunct="1"/>
            <a:endParaRPr lang="ru-RU" smtClean="0"/>
          </a:p>
        </p:txBody>
      </p:sp>
      <p:pic>
        <p:nvPicPr>
          <p:cNvPr id="17412" name="Содержимое 10" descr="Батюшк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071563"/>
            <a:ext cx="3786188" cy="43576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6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7145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Отец Анатолий, в настоящее время настоятель храма Александра Невского г. Краснодара, проделавший огромную работу по организации восстановительных работ, и ныне не оставляет без внимания Свято-Троицкий храм</a:t>
            </a:r>
          </a:p>
        </p:txBody>
      </p:sp>
      <p:pic>
        <p:nvPicPr>
          <p:cNvPr id="18435" name="Содержимое 9" descr="фото01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82863"/>
            <a:ext cx="4038600" cy="2560637"/>
          </a:xfrm>
        </p:spPr>
      </p:pic>
      <p:pic>
        <p:nvPicPr>
          <p:cNvPr id="18436" name="Содержимое 10" descr="фото03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576513"/>
            <a:ext cx="4038600" cy="25733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верим в свои силы, знаем, что можем вернуть к жизни храм Божий (начало восстановительных работ)</a:t>
            </a:r>
          </a:p>
        </p:txBody>
      </p:sp>
      <p:pic>
        <p:nvPicPr>
          <p:cNvPr id="19459" name="Содержимое 6" descr="DSC0039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54563" y="3786188"/>
            <a:ext cx="3960812" cy="2946400"/>
          </a:xfrm>
        </p:spPr>
      </p:pic>
      <p:pic>
        <p:nvPicPr>
          <p:cNvPr id="19460" name="Содержимое 9" descr="DSC0005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1000125"/>
            <a:ext cx="3824287" cy="2714625"/>
          </a:xfrm>
        </p:spPr>
      </p:pic>
      <p:pic>
        <p:nvPicPr>
          <p:cNvPr id="19461" name="Picture 3" descr="C:\Documents and Settings\Admin\Рабочий стол\Свято - Троицкий храм\DSC009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786188"/>
            <a:ext cx="378618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C:\Documents and Settings\Admin\Рабочий стол\Свято - Троицкий храм\01 апреля 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071563"/>
            <a:ext cx="378618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31888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Тяжела болезнь </a:t>
            </a:r>
            <a:b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и очень глубоки раны у нашего храма.</a:t>
            </a:r>
          </a:p>
        </p:txBody>
      </p:sp>
      <p:pic>
        <p:nvPicPr>
          <p:cNvPr id="20483" name="Содержимое 11" descr="DSC000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214290"/>
            <a:ext cx="2732088" cy="3643313"/>
          </a:xfrm>
        </p:spPr>
      </p:pic>
      <p:pic>
        <p:nvPicPr>
          <p:cNvPr id="20484" name="Содержимое 15" descr="DSC0005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4214813"/>
            <a:ext cx="3214688" cy="2411412"/>
          </a:xfrm>
        </p:spPr>
      </p:pic>
      <p:pic>
        <p:nvPicPr>
          <p:cNvPr id="20485" name="Picture 2" descr="C:\Documents and Settings\Admin\Рабочий стол\Свято - Троицкий храм\DSC000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C:\Documents and Settings\Admin\Рабочий стол\Свято - Троицкий храм\DSC000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1285875"/>
            <a:ext cx="21605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 descr="C:\Documents and Settings\Admin\Рабочий стол\Свято - Троицкий храм\DSC0007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1571612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500063"/>
            <a:ext cx="7585075" cy="5786437"/>
          </a:xfrm>
          <a:noFill/>
        </p:spPr>
      </p:pic>
      <p:sp>
        <p:nvSpPr>
          <p:cNvPr id="2051" name="Прямоугольник 12"/>
          <p:cNvSpPr>
            <a:spLocks noChangeArrowheads="1"/>
          </p:cNvSpPr>
          <p:nvPr/>
        </p:nvSpPr>
        <p:spPr bwMode="auto">
          <a:xfrm>
            <a:off x="1928813" y="1500188"/>
            <a:ext cx="5572125" cy="397033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FFFF00"/>
              </a:solidFill>
              <a:latin typeface="Lucida Sans Unicode" pitchFamily="34" charset="0"/>
              <a:cs typeface="Times New Roman" pitchFamily="18" charset="0"/>
            </a:endParaRPr>
          </a:p>
          <a:p>
            <a:pPr algn="ctr"/>
            <a:r>
              <a:rPr lang="ru-RU" sz="280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Из истории Памятника Архитектуры и культуры </a:t>
            </a:r>
          </a:p>
          <a:p>
            <a:pPr algn="ctr"/>
            <a:r>
              <a:rPr lang="ru-RU" sz="280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Краснодарского края </a:t>
            </a:r>
          </a:p>
          <a:p>
            <a:pPr algn="ctr"/>
            <a:endParaRPr lang="ru-RU" sz="280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80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Свято-Троицкого храма </a:t>
            </a:r>
          </a:p>
          <a:p>
            <a:pPr algn="ctr"/>
            <a:r>
              <a:rPr lang="ru-RU" sz="280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ст. Платнировской. </a:t>
            </a:r>
          </a:p>
          <a:p>
            <a:pPr algn="ctr"/>
            <a:endParaRPr lang="ru-RU" sz="280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80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1906 - 2011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 каждого из нас своя дорога в храм, а сердце переполнено надеждой!</a:t>
            </a:r>
          </a:p>
        </p:txBody>
      </p:sp>
      <p:pic>
        <p:nvPicPr>
          <p:cNvPr id="23555" name="Picture 2" descr="C:\Documents and Settings\Admin\Рабочий стол\Свято - Троицкий храм\DSC000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785926"/>
            <a:ext cx="3394075" cy="4525962"/>
          </a:xfrm>
          <a:ln w="28575">
            <a:solidFill>
              <a:srgbClr val="FFFF66"/>
            </a:solidFill>
          </a:ln>
        </p:spPr>
      </p:pic>
      <p:pic>
        <p:nvPicPr>
          <p:cNvPr id="23556" name="Picture 4" descr="C:\Documents and Settings\Admin\Рабочий стол\Свято - Троицкий храм\DSC00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86375" y="3929063"/>
            <a:ext cx="3686175" cy="2765425"/>
          </a:xfrm>
          <a:ln w="28575">
            <a:solidFill>
              <a:srgbClr val="FFFF66"/>
            </a:solidFill>
          </a:ln>
        </p:spPr>
      </p:pic>
      <p:pic>
        <p:nvPicPr>
          <p:cNvPr id="23557" name="Picture 5" descr="C:\Documents and Settings\Admin\Рабочий стол\Свято - Троицкий храм\DSC00077.JPG"/>
          <p:cNvPicPr>
            <a:picLocks noChangeAspect="1" noChangeArrowheads="1"/>
          </p:cNvPicPr>
          <p:nvPr/>
        </p:nvPicPr>
        <p:blipFill>
          <a:blip r:embed="rId4">
            <a:lum bright="10000" contrast="20000"/>
          </a:blip>
          <a:srcRect/>
          <a:stretch>
            <a:fillRect/>
          </a:stretch>
        </p:blipFill>
        <p:spPr bwMode="auto">
          <a:xfrm>
            <a:off x="3071802" y="1714488"/>
            <a:ext cx="3371850" cy="2417763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714375"/>
            <a:ext cx="4038600" cy="57150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Проводится освещение Центрального Креста, который будет венчать Большой купол на Свято – Троицком храме.</a:t>
            </a:r>
          </a:p>
          <a:p>
            <a:pPr eaLnBrk="1" hangingPunct="1"/>
            <a:endParaRPr lang="ru-RU" sz="200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 поднятие Святыни собрались жители станицы, многочисленные гости.</a:t>
            </a:r>
          </a:p>
          <a:p>
            <a:pPr eaLnBrk="1" hangingPunct="1"/>
            <a:endParaRPr lang="ru-RU" sz="200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освящении Креста приняли участие представители духовенства из г. Краснодара, г. Кореновска. Руководители станицы, района, представители администрации края. </a:t>
            </a:r>
          </a:p>
        </p:txBody>
      </p:sp>
      <p:pic>
        <p:nvPicPr>
          <p:cNvPr id="24579" name="Picture 2" descr="C:\Documents and Settings\Admin\Рабочий стол\Свято - Троицкий храм\DSC0195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4038600" cy="2857500"/>
          </a:xfrm>
        </p:spPr>
      </p:pic>
      <p:pic>
        <p:nvPicPr>
          <p:cNvPr id="24580" name="Picture 3" descr="C:\Documents and Settings\Admin\Рабочий стол\Свято - Троицкий храм\DSC019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429000"/>
            <a:ext cx="40719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142875"/>
            <a:ext cx="8229600" cy="428625"/>
          </a:xfrm>
        </p:spPr>
        <p:txBody>
          <a:bodyPr>
            <a:normAutofit fontScale="90000"/>
          </a:bodyPr>
          <a:lstStyle/>
          <a:p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Еще мгновение и взнесется ввысь величественный крест центральный</a:t>
            </a:r>
          </a:p>
        </p:txBody>
      </p:sp>
      <p:pic>
        <p:nvPicPr>
          <p:cNvPr id="25603" name="Содержимое 5" descr="DSC0196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749300"/>
            <a:ext cx="3786188" cy="2840038"/>
          </a:xfrm>
        </p:spPr>
      </p:pic>
      <p:pic>
        <p:nvPicPr>
          <p:cNvPr id="25604" name="Picture 2" descr="C:\Documents and Settings\Admin\Рабочий стол\Свято - Троицкий храм\DSC019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3714750"/>
            <a:ext cx="3776663" cy="2928938"/>
          </a:xfrm>
          <a:noFill/>
        </p:spPr>
      </p:pic>
      <p:pic>
        <p:nvPicPr>
          <p:cNvPr id="25605" name="Picture 3" descr="C:\Documents and Settings\Admin\Рабочий стол\Свято - Троицкий храм\DSC019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64331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C:\Documents and Settings\Admin\Рабочий стол\Свято - Троицкий храм\DSC058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714375"/>
            <a:ext cx="40005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храме организована  воскресная школа для детей, интересно и увлекательно проходят в ней занятия. </a:t>
            </a:r>
          </a:p>
        </p:txBody>
      </p:sp>
      <p:pic>
        <p:nvPicPr>
          <p:cNvPr id="27651" name="Picture 2" descr="C:\Documents and Settings\Admin\Рабочий стол\Свято - Троицкий храм\DSC033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643063"/>
            <a:ext cx="4038600" cy="3243262"/>
          </a:xfrm>
          <a:ln w="28575">
            <a:solidFill>
              <a:srgbClr val="669900"/>
            </a:solidFill>
          </a:ln>
        </p:spPr>
      </p:pic>
      <p:pic>
        <p:nvPicPr>
          <p:cNvPr id="27652" name="Picture 3" descr="C:\Documents and Settings\Admin\Рабочий стол\Свято - Троицкий храм\DSC033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3214688"/>
            <a:ext cx="4038600" cy="3357562"/>
          </a:xfrm>
          <a:ln w="28575">
            <a:solidFill>
              <a:srgbClr val="669900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Именитые гости храма, незабываемые встречи…</a:t>
            </a:r>
          </a:p>
        </p:txBody>
      </p:sp>
      <p:pic>
        <p:nvPicPr>
          <p:cNvPr id="28675" name="Picture 2" descr="C:\Documents and Settings\Admin\Рабочий стол\Свято - Троицкий храм\DSC012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928688"/>
            <a:ext cx="3857625" cy="2892425"/>
          </a:xfrm>
        </p:spPr>
      </p:pic>
      <p:pic>
        <p:nvPicPr>
          <p:cNvPr id="28676" name="Picture 4" descr="C:\Documents and Settings\Admin\Рабочий стол\Свято - Троицкий храм\DSC02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786188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C:\Documents and Settings\Admin\Рабочий стол\Свято - Троицкий храм\DSC02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25" y="14787563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C:\Documents and Settings\Admin\Рабочий стол\Свято - Троицкий храм\DSC012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857250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Содержимое 9" descr="DSC01195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786313" y="3857625"/>
            <a:ext cx="3929062" cy="27860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осенил своим сияньем золочёный крест,</a:t>
            </a:r>
            <a:b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просторы моей Родины  под куполом небес!</a:t>
            </a:r>
          </a:p>
        </p:txBody>
      </p:sp>
      <p:pic>
        <p:nvPicPr>
          <p:cNvPr id="26627" name="Picture 2" descr="C:\Documents and Settings\Admin\Рабочий стол\Свято - Троицкий храм\DSC023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500313"/>
            <a:ext cx="4038600" cy="3028950"/>
          </a:xfrm>
        </p:spPr>
      </p:pic>
      <p:pic>
        <p:nvPicPr>
          <p:cNvPr id="26628" name="Picture 3" descr="C:\Documents and Settings\Admin\Рабочий стол\Свято - Троицкий храм\DSC023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4938" y="1857375"/>
            <a:ext cx="339407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85750" y="0"/>
            <a:ext cx="885825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История станицы Платнировской.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В царствование Екатерины </a:t>
            </a:r>
            <a:r>
              <a:rPr lang="en-US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после удачной для России войны с Турцией, в 1774 г. был</a:t>
            </a:r>
            <a:b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заключен договор, по которому река Кубань стала южной границей России. Кубанские</a:t>
            </a:r>
            <a:b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степи были заселены запорожскими, а потом и донскими казаками, которые несли</a:t>
            </a:r>
            <a:b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пограничную службу в составе Черноморского казачьего общества. К осени 1794 г. на</a:t>
            </a:r>
            <a:b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Кубани разместились 40 первых куреней (селений), среди которых была и станица</a:t>
            </a:r>
            <a:b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Платнировская с числом жителей 141 человек. При жеребьевке мест для поселения</a:t>
            </a:r>
            <a:b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Платнировскому куреню выпала территория «при р. Кирпилях с правой и левой стороны».</a:t>
            </a:r>
            <a:b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Вскоре  число	жителей  увеличилось  до	 274	человек.</a:t>
            </a:r>
          </a:p>
          <a:p>
            <a:pPr eaLnBrk="0" hangingPunct="0"/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Через 55 лет, в 1849 г., в станице насчитывалось 884 двора, в которых проживало около 3500 жителей. У жителей имелось 418 лошадей, 2407 волов, 8364 коровы 11,5 тыс. овец и 11 пасек.   </a:t>
            </a:r>
          </a:p>
          <a:p>
            <a:pPr eaLnBrk="0" hangingPunct="0"/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В    1892    году    Платнировский    курень    получил    статус    станицы.</a:t>
            </a:r>
          </a:p>
          <a:p>
            <a:pPr eaLnBrk="0" hangingPunct="0"/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1913 году население станицы достигло 8 000 человек. Платнировцам принадлежало 25 тыс. десятин земли, тысячи лошадей, волов, крупного и мелкого рогатого скота. Было здесь 14 мельниц, полтора десятка лавок, кожевенные и маслобойные заводы, две церкви  и народное  училище,        в  котором  обучалось  90  детей.</a:t>
            </a:r>
          </a:p>
          <a:p>
            <a:pPr eaLnBrk="0" hangingPunct="0"/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В 1933 году во время массового голода на Кубани и в Украине, станица была занесена на</a:t>
            </a:r>
            <a:b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«Чёрные доски» за «саботаж заготовки зерна». Практически все личные и колхозные  запасы зерна были изъяты у крестьян и отправлены на экспорт или в другие регионы.</a:t>
            </a:r>
            <a:b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Многие станичники были выселены из своих домов, у них изъяты приусадебные земли и</a:t>
            </a:r>
            <a:b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домашний скот, колхоз "Заветы Ильича" был распущен. В результате от голода погибли сотни жителей	станицы.</a:t>
            </a:r>
          </a:p>
          <a:p>
            <a:pPr eaLnBrk="0" hangingPunct="0"/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В 1950 г. в станице образован один крупный колхоз имени Кирова, в его распоряжении</a:t>
            </a:r>
            <a:b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находилось 18 тыс. га сельхозугодий, более 200 тракторов, свыше 80 зерновых  комбайнов,</a:t>
            </a:r>
          </a:p>
          <a:p>
            <a:pPr eaLnBrk="0" hangingPunct="0"/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около  100  автомобилей и других  сельхозмашин.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много километров кубанской земли раскинулась красавица - станица Платнировская.</a:t>
            </a:r>
          </a:p>
        </p:txBody>
      </p:sp>
      <p:pic>
        <p:nvPicPr>
          <p:cNvPr id="5123" name="Содержимое 3" descr="DSC0504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571625"/>
            <a:ext cx="7500937" cy="49291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642938" y="214313"/>
            <a:ext cx="80010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1970-е годы </a:t>
            </a: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характеризовались укреплением экономики колхоза, повышением</a:t>
            </a:r>
            <a:b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жизненного уровня станичников. Общий подъем сочетался с изменениями в личном быту</a:t>
            </a:r>
            <a:b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 во внешнем облике станицы. В центре станицы, в соответствии с генеральным планом,</a:t>
            </a:r>
            <a:b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были построены Дворец культуры с зрительным залом на 900 мест, четыре школы, семь</a:t>
            </a:r>
            <a:b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детских садов, летний кинотеатр, столовая, аптека, магазины, почта, правление колхоза,</a:t>
            </a:r>
            <a:b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мельница, хлебный завод, консервный завод, птицефабрика, кирпичный завод и даже</a:t>
            </a:r>
            <a:b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стадион	на   3000  мест.</a:t>
            </a:r>
          </a:p>
          <a:p>
            <a:pPr eaLnBrk="0" hangingPunct="0"/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В то же время в станице возник новый благоустроенный  микрорайон «Черемушки», были построены 2- и 3-этажные жилые дома на 9 и 18 квартир. Но, к сожалению, наша станица очень изменилась за последние 20 лет, причем не в лучшую сторону - нет уже скверов, парка отдыха, разрушены  кинотеатры и летние лагеря отдыха. И вот повеяли ветры перемен. Тяжело, понемногу оживает наша красавица, станица Платнировская: построены детские игровые площадки, 2 спортивных корта, восстанавливаются детские сады, благоустраивается центральная улица Красная, открылись новые кафе и магазины.</a:t>
            </a:r>
          </a:p>
          <a:p>
            <a:pPr eaLnBrk="0" hangingPunct="0"/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i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Важнейшую роль в возрождении станицы играет решение станичников: </a:t>
            </a:r>
            <a:endParaRPr lang="ru-RU" sz="160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i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восстановить  Свято- Троицкий храм, святыню и гордость нашу, так бездушно порушенную прежде.</a:t>
            </a:r>
            <a:endParaRPr lang="ru-RU" sz="160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Жители активно включились в работу, помогают чем могут, и в строительных работах, и в подсобных, благоустраивают территорию храма, собирают средства, нужны немалые вложения. Служители храма и прихожане привлекают спонсоров к восстановительным работам, но к сожалению, пока их не хватает. Не смотря ни на что, люди верят, что это Великое дело смогут довести до конца, пусть на это будет потрачено сколько угодно времени. И юное поколение войдёт в прекрасный светлый Божий храм, сияющий небесной красотой, затаив дыхание, окинув своды благодарным взглядом!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296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Свято-Троицком храме будут установлены мемориальные доски с именами</a:t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казаков Кореновского района Краснодарского края, оставивших о себе</a:t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память, как о героях и защитниках России в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вв.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071688"/>
            <a:ext cx="60483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</a:rPr>
              <a:t>История Свято-Троицкого храма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7171" name="Содержимое 6" descr="0001 Храм в 30-х годах.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1788" y="273050"/>
            <a:ext cx="3978275" cy="5853113"/>
          </a:xfr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0070C0"/>
            </a:solidFill>
          </a:ln>
        </p:spPr>
      </p:pic>
      <p:sp>
        <p:nvSpPr>
          <p:cNvPr id="7172" name="Текст 10"/>
          <p:cNvSpPr>
            <a:spLocks noGrp="1"/>
          </p:cNvSpPr>
          <p:nvPr>
            <p:ph type="body" sz="half" idx="2"/>
          </p:nvPr>
        </p:nvSpPr>
        <p:spPr>
          <a:xfrm>
            <a:off x="285750" y="928688"/>
            <a:ext cx="3429000" cy="5500687"/>
          </a:xfrm>
        </p:spPr>
        <p:txBody>
          <a:bodyPr/>
          <a:lstStyle/>
          <a:p>
            <a:pPr eaLnBrk="1" hangingPunct="1"/>
            <a:r>
              <a:rPr lang="ru-RU" sz="1100" b="1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Свято-Троицкий храм станицы Платнировской построен в честь 300-летия правления в</a:t>
            </a:r>
            <a:b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России	дома	Романовых.</a:t>
            </a:r>
          </a:p>
          <a:p>
            <a:pPr eaLnBrk="1" hangingPunct="1"/>
            <a: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Строительство началось с постройки моста через реку Кирпили. Кирпич для стройки</a:t>
            </a:r>
            <a:b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возили на подводах из Ростова-на-Дону. Станичники всячески помогали строительству.</a:t>
            </a:r>
            <a:b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Они оплачивали труд строителей, собирали яйца для добавления в цементный раствор.</a:t>
            </a:r>
            <a:b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Строительство	было	завершено	в	1906	году.</a:t>
            </a:r>
          </a:p>
          <a:p>
            <a:pPr eaLnBrk="1" hangingPunct="1"/>
            <a: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 приходом советской власти в 1933 г. храм был закрыт, но во время Великой</a:t>
            </a:r>
            <a:b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отечественной войны в 1942 г. захватившие станицу немецкие войска, чтобы избежать</a:t>
            </a:r>
            <a:b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народных волнений, разрешили проводить службы, и храм функционировал вплоть до</a:t>
            </a:r>
            <a:b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1963 г., когда он был закрыт окончательно. За время запустения, храм был разграблен,</a:t>
            </a:r>
            <a:b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сожжены	купола,	уничтожена	церковная	утварь.</a:t>
            </a:r>
          </a:p>
          <a:p>
            <a:pPr eaLnBrk="1" hangingPunct="1"/>
            <a:r>
              <a:rPr lang="ru-RU" sz="12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1990 г. начались восстановительные работы в храме, а в 2000 г. возобновились постоянные службы. В 2001г. храм признан Памятником истории и культуры Краснодарского края.</a:t>
            </a:r>
          </a:p>
          <a:p>
            <a:pPr eaLnBrk="1" hangingPunct="1"/>
            <a:endParaRPr lang="ru-RU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4013" y="3357563"/>
            <a:ext cx="4979987" cy="327183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57188"/>
            <a:ext cx="3657600" cy="37147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42875" y="4143375"/>
            <a:ext cx="39290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1903 г</a:t>
            </a:r>
            <a:r>
              <a:rPr lang="ru-RU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 – начало строительства храма.</a:t>
            </a:r>
          </a:p>
          <a:p>
            <a:r>
              <a:rPr lang="ru-RU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1906 г.</a:t>
            </a:r>
            <a:r>
              <a:rPr lang="ru-RU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Окончание строительства.</a:t>
            </a:r>
          </a:p>
          <a:p>
            <a:endParaRPr lang="ru-RU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1930 г.</a:t>
            </a:r>
            <a:r>
              <a:rPr lang="ru-RU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– закрыт, снос куполов и         колокольни.</a:t>
            </a:r>
          </a:p>
          <a:p>
            <a:r>
              <a:rPr lang="ru-RU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1942г. </a:t>
            </a:r>
            <a:r>
              <a:rPr lang="ru-RU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– открыт, проходят службы.</a:t>
            </a:r>
          </a:p>
          <a:p>
            <a:r>
              <a:rPr lang="ru-RU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1943г. </a:t>
            </a:r>
            <a:r>
              <a:rPr lang="ru-RU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– благодарность И. Сталина за сбор средств на оборону страны от  фашистских захватчиков.</a:t>
            </a: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4357688" y="5715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Архитектор Свято – Троицкого храма  </a:t>
            </a: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И. Мальгерб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Им проектировался  Свято-Екатерининский Собор в г. Краснодаре.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500938" cy="107156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Выпуск Приходской школы с протоиреем </a:t>
            </a:r>
            <a:b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Н. Глаголевым     (1913 год)</a:t>
            </a:r>
          </a:p>
        </p:txBody>
      </p:sp>
      <p:pic>
        <p:nvPicPr>
          <p:cNvPr id="10243" name="Picture 2" descr="C:\Documents and Settings\Admin\Рабочий стол\Свято - Троицкий храм\0002 Выпуск Приходской школы с прот. Н. Глаголевы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857375"/>
            <a:ext cx="6305550" cy="4679950"/>
          </a:xfrm>
          <a:prstGeom prst="rect">
            <a:avLst/>
          </a:prstGeom>
          <a:noFill/>
          <a:ln w="28575" cmpd="thinThick">
            <a:solidFill>
              <a:srgbClr val="0070C0"/>
            </a:solidFill>
            <a:round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777</Words>
  <Application>Microsoft Office PowerPoint</Application>
  <PresentationFormat>Экран (4:3)</PresentationFormat>
  <Paragraphs>90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«Православные храмы – юбиляры в Краснодарском крае»  Восстановление Свято-Троицкого храма ст. Платнировской</vt:lpstr>
      <vt:lpstr>Слайд 2</vt:lpstr>
      <vt:lpstr>Слайд 3</vt:lpstr>
      <vt:lpstr>На много километров кубанской земли раскинулась красавица - станица Платнировская.</vt:lpstr>
      <vt:lpstr>Слайд 5</vt:lpstr>
      <vt:lpstr> В Свято-Троицком храме будут установлены мемориальные доски с именами казаков Кореновского района Краснодарского края, оставивших о себе память, как о героях и защитниках России в XIX - XX вв. </vt:lpstr>
      <vt:lpstr>История Свято-Троицкого храма     </vt:lpstr>
      <vt:lpstr>Слайд 8</vt:lpstr>
      <vt:lpstr>Выпуск Приходской школы с протоиреем  Н. Глаголевым     (1913 год)</vt:lpstr>
      <vt:lpstr>Проводы казака на Первую мировую войну</vt:lpstr>
      <vt:lpstr>Хронология жизни храма в советское время</vt:lpstr>
      <vt:lpstr>                                         Свято - Троицкий храм -1951 год.</vt:lpstr>
      <vt:lpstr>Слайд 13</vt:lpstr>
      <vt:lpstr>Свято – Троицкий храм перед началом восстановительных работ (2000 год)</vt:lpstr>
      <vt:lpstr>Архиерейское благословение строителям храма июль 2004 год</vt:lpstr>
      <vt:lpstr>Из слов настоятеля храма:   2005 год.</vt:lpstr>
      <vt:lpstr>Отец Анатолий, в настоящее время настоятель храма Александра Невского г. Краснодара, проделавший огромную работу по организации восстановительных работ, и ныне не оставляет без внимания Свято-Троицкий храм</vt:lpstr>
      <vt:lpstr>Мы верим в свои силы, знаем, что можем вернуть к жизни храм Божий (начало восстановительных работ)</vt:lpstr>
      <vt:lpstr>Тяжела болезнь                                          и очень глубоки раны у нашего храма.</vt:lpstr>
      <vt:lpstr>У каждого из нас своя дорога в храм, а сердце переполнено надеждой!</vt:lpstr>
      <vt:lpstr>Слайд 21</vt:lpstr>
      <vt:lpstr>Еще мгновение и взнесется ввысь величественный крест центральный</vt:lpstr>
      <vt:lpstr>В храме организована  воскресная школа для детей, интересно и увлекательно проходят в ней занятия. </vt:lpstr>
      <vt:lpstr>Именитые гости храма, незабываемые встречи…</vt:lpstr>
      <vt:lpstr>И осенил своим сияньем золочёный крест,  просторы моей Родины  под куполом небес!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«Православные храмы – юбиляры в Краснодарском крае»  Восстановление Свято-Троицкого храма ст. Платнировской</dc:title>
  <dc:creator>Admin</dc:creator>
  <cp:lastModifiedBy>Admin</cp:lastModifiedBy>
  <cp:revision>5</cp:revision>
  <dcterms:created xsi:type="dcterms:W3CDTF">2014-03-02T21:52:39Z</dcterms:created>
  <dcterms:modified xsi:type="dcterms:W3CDTF">2014-03-02T22:30:15Z</dcterms:modified>
</cp:coreProperties>
</file>