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8" r:id="rId3"/>
    <p:sldId id="305" r:id="rId4"/>
    <p:sldId id="302" r:id="rId5"/>
    <p:sldId id="310" r:id="rId6"/>
    <p:sldId id="291" r:id="rId7"/>
    <p:sldId id="311" r:id="rId8"/>
    <p:sldId id="299" r:id="rId9"/>
    <p:sldId id="312" r:id="rId10"/>
    <p:sldId id="300" r:id="rId11"/>
    <p:sldId id="31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718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952A7-31DA-46D5-933F-391F48A371A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D41A3-7D01-4D23-A571-59BDB28AA8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6FBA0-EE48-475D-B35C-8BE5E14008D2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14818"/>
            <a:ext cx="576064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Подготовили: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Зарубина Мария Викторовна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Кулинченко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Ирина Николаевна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7990656" cy="3312368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5400" b="1" cap="all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еминар-практикум</a:t>
            </a:r>
            <a:r>
              <a:rPr lang="ru-RU" sz="54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«танцы на ужин, танцы на обед»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68880"/>
            <a:ext cx="2926080" cy="438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ce-facem-in-weeke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73696"/>
            <a:ext cx="8676456" cy="578430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052736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ОБУЧЕНИЕ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Айседора</a:t>
            </a:r>
            <a:r>
              <a:rPr lang="ru-RU" b="1" dirty="0" smtClean="0"/>
              <a:t> </a:t>
            </a:r>
            <a:r>
              <a:rPr lang="ru-RU" b="1" dirty="0" err="1" smtClean="0"/>
              <a:t>Дункан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dirty="0" smtClean="0"/>
              <a:t>основоположница свободного танца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«Пусть люди прижмут руки к сердцам своим </a:t>
            </a:r>
            <a:r>
              <a:rPr lang="ru-RU" sz="3200" dirty="0" smtClean="0"/>
              <a:t> </a:t>
            </a:r>
            <a:r>
              <a:rPr lang="ru-RU" sz="3200" dirty="0" smtClean="0"/>
              <a:t>и </a:t>
            </a:r>
            <a:r>
              <a:rPr lang="ru-RU" sz="3200" dirty="0" smtClean="0"/>
              <a:t>прислушаются к своим душам - поймут, как надо танцевать».</a:t>
            </a:r>
            <a:endParaRPr lang="ru-RU" dirty="0"/>
          </a:p>
        </p:txBody>
      </p:sp>
      <p:pic>
        <p:nvPicPr>
          <p:cNvPr id="5" name="Содержимое 4" descr="ma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5" y="1720056"/>
            <a:ext cx="333375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112474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Латиноамериканские танцы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3682752" cy="4133055"/>
          </a:xfrm>
        </p:spPr>
        <p:txBody>
          <a:bodyPr/>
          <a:lstStyle/>
          <a:p>
            <a:r>
              <a:rPr lang="ru-RU" dirty="0" smtClean="0"/>
              <a:t>Укрепление мышц тазобедренного сустава, живота.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57287"/>
            <a:ext cx="3496437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Индийские танцы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526095"/>
            <a:ext cx="3959336" cy="533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Снятие стрессов, профилактика гипертонии, артрита.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72302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НАРОДНЫЕ ТАНЦЫ</a:t>
            </a:r>
            <a:endParaRPr lang="ru-RU" sz="6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3373041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25" y="2295525"/>
            <a:ext cx="28098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КЕЛЬТСКИЕ ТАНЦЫ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640960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Исправляют </a:t>
            </a:r>
            <a:r>
              <a:rPr lang="ru-RU" sz="3600" dirty="0" smtClean="0"/>
              <a:t>сколиоз и </a:t>
            </a:r>
            <a:r>
              <a:rPr lang="ru-RU" sz="3600" dirty="0" smtClean="0"/>
              <a:t>лордоз</a:t>
            </a:r>
            <a:endParaRPr lang="ru-RU" sz="3600" dirty="0"/>
          </a:p>
        </p:txBody>
      </p:sp>
      <p:pic>
        <p:nvPicPr>
          <p:cNvPr id="7" name="Содержимое 6" descr="Capture-d’écran-2012-03-05-à-22_10_5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517792"/>
            <a:ext cx="6480720" cy="43402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ФОКСТРОТ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43000"/>
            <a:ext cx="381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Профилактика болезни «Альцгеймера»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ВАЛЬС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4038600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Укрепление нервной системы</a:t>
            </a:r>
            <a:endParaRPr lang="ru-RU" sz="4000" dirty="0"/>
          </a:p>
        </p:txBody>
      </p:sp>
      <p:pic>
        <p:nvPicPr>
          <p:cNvPr id="6" name="Содержимое 5" descr="7683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86244"/>
            <a:ext cx="4258816" cy="41694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77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Cеминар-практикум «танцы на ужин, танцы на обед»</vt:lpstr>
      <vt:lpstr>  Айседора Дункан основоположница свободного танца  </vt:lpstr>
      <vt:lpstr>Слайд 3</vt:lpstr>
      <vt:lpstr>Латиноамериканские танцы</vt:lpstr>
      <vt:lpstr>Индийские танцы</vt:lpstr>
      <vt:lpstr>НАРОДНЫЕ ТАНЦЫ</vt:lpstr>
      <vt:lpstr> КЕЛЬТСКИЕ ТАНЦЫ </vt:lpstr>
      <vt:lpstr>ФОКСТРОТ</vt:lpstr>
      <vt:lpstr>ВАЛЬС</vt:lpstr>
      <vt:lpstr>ОБУЧЕНИЕ</vt:lpstr>
      <vt:lpstr>РЕФЛЕСИЯ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Хореография</dc:title>
  <dc:creator>галина</dc:creator>
  <cp:lastModifiedBy>Мария</cp:lastModifiedBy>
  <cp:revision>96</cp:revision>
  <dcterms:created xsi:type="dcterms:W3CDTF">2011-12-07T19:49:35Z</dcterms:created>
  <dcterms:modified xsi:type="dcterms:W3CDTF">2015-01-19T14:51:40Z</dcterms:modified>
</cp:coreProperties>
</file>