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893447-A8E4-4856-A8C3-874B68BB5C9A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78AEA3-EC24-403D-B394-9F44D5F4A0ED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93447-A8E4-4856-A8C3-874B68BB5C9A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AEA3-EC24-403D-B394-9F44D5F4A0ED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93447-A8E4-4856-A8C3-874B68BB5C9A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AEA3-EC24-403D-B394-9F44D5F4A0ED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93447-A8E4-4856-A8C3-874B68BB5C9A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AEA3-EC24-403D-B394-9F44D5F4A0E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93447-A8E4-4856-A8C3-874B68BB5C9A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AEA3-EC24-403D-B394-9F44D5F4A0E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93447-A8E4-4856-A8C3-874B68BB5C9A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AEA3-EC24-403D-B394-9F44D5F4A0E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93447-A8E4-4856-A8C3-874B68BB5C9A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AEA3-EC24-403D-B394-9F44D5F4A0ED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93447-A8E4-4856-A8C3-874B68BB5C9A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AEA3-EC24-403D-B394-9F44D5F4A0ED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93447-A8E4-4856-A8C3-874B68BB5C9A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AEA3-EC24-403D-B394-9F44D5F4A0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93447-A8E4-4856-A8C3-874B68BB5C9A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AEA3-EC24-403D-B394-9F44D5F4A0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93447-A8E4-4856-A8C3-874B68BB5C9A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AEA3-EC24-403D-B394-9F44D5F4A0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0893447-A8E4-4856-A8C3-874B68BB5C9A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978AEA3-EC24-403D-B394-9F44D5F4A0E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7990656" cy="326779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теоретической и  дидактической части курса русского языка в 5-7 классах с целью качественной подготовки к ЕГЭ.</a:t>
            </a:r>
            <a:br>
              <a:rPr lang="ru-RU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005064"/>
            <a:ext cx="7128792" cy="25202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опыта работы учителя русского языка и литературы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кадетской школы №1784 г. Москвы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Баграмян Анжелы Юрьевны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22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Окно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высоко, прыгал высоко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Окно выше, прыгал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выше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7 класс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Причастие =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сущ.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Наречие =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предлог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Подчинительный союз, относительное  местоимение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414592" cy="11430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11, В2. Части речи</a:t>
            </a:r>
          </a:p>
        </p:txBody>
      </p:sp>
    </p:spTree>
    <p:extLst>
      <p:ext uri="{BB962C8B-B14F-4D97-AF65-F5344CB8AC3E}">
        <p14:creationId xmlns:p14="http://schemas.microsoft.com/office/powerpoint/2010/main" val="261435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742950" indent="-742950"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типа гласных в корне-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непровер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черед.</a:t>
            </a:r>
          </a:p>
          <a:p>
            <a:pPr marL="742950" indent="-742950"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Чередующиеся корни проверять нельзя!!!!Зарево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зорька.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Поклон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кланяться</a:t>
            </a:r>
          </a:p>
          <a:p>
            <a:pPr marL="742950" indent="-742950"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ударением пишем то, что слышим, все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остальные правила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безударные случаи</a:t>
            </a:r>
          </a:p>
          <a:p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14. Типы гласных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корне- в 5 ,6 классах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382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обозначает не только предмет, но и  действие(ходьба, учеба, удивление, перерыв, признак (тишина, рань, высота, красота) и соответственно образовано от глагола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прилагательного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термин БЕССУФФИКСНЫЙ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вводим при изучении существительного (сущ. бег от бегать)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1. Словообразование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классе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207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7 КЛАССЕ ТЕРМИН ОБОСОБЛЕННОЕ ОПРЕДЕЛЕНИЕ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ОБРАЗОВАНИЯ ВСЕХ ПРИЧАСТИЙ- СУФФИКСАЛЬНЫЙ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СТАТЬ СУЩЕСТВИТЕЛЬНЫМИ В ЗАВИСИМОСТИ ОТ КОНТЕКСТА, А ЗНАЧИТ СПОСОБ СЛОВОБРАЗОВАНИЯ НОВЫХ СУЩЕСТВИТЕЛЬНЫХ- ПЕРЕХОД ИЛИ НЕМОРФОЛОГИЧЕСКИЙ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ВЫДЕЛЯЕТСЯ ЗАПЯТЫМИ П.О., ЕСЛИ СТОИТ ПЕРЕД ОПРЕДЕЛЯЕМЫМ СЛОВОМ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2 ОДНОРОДНЫМИ  П.О.  ЗАПЯТАЯ НЕ СТАВИТСЯ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Причастие – А 5, А 6,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 21,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В1,  В5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44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теоретическая оснащенность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учебников по русскому языку и литературе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Традиционная система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упражнений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расходящаяся с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формулировкой в заданиях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ЕГЭ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проблемы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4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грамматически правильное продолжение предложения.</a:t>
            </a:r>
          </a:p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Обращаясь в службу технической поддержки,</a:t>
            </a:r>
          </a:p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проблема была быстро устранена.</a:t>
            </a:r>
          </a:p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у Алексея возникли затруднения с кодовым словом, которое он забыл.</a:t>
            </a:r>
          </a:p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желательно формулировать вопросы кратко и чётко.</a:t>
            </a:r>
          </a:p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был получен квалифицированный ответ специалиста.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4. Грамматически правильное построение предложения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8008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dirty="0"/>
              <a:t>А 4</a:t>
            </a:r>
            <a:r>
              <a:rPr lang="ru-RU" sz="3200" b="1" dirty="0"/>
              <a:t>. Построение предложений с деепричастным оборотом</a:t>
            </a:r>
            <a:r>
              <a:rPr lang="ru-RU" sz="3200" dirty="0"/>
              <a:t>.</a:t>
            </a:r>
          </a:p>
          <a:p>
            <a:pPr algn="just"/>
            <a:r>
              <a:rPr lang="ru-RU" sz="3200" dirty="0"/>
              <a:t>Глагол обозначает основное действие, деепричастие- добавочное действие, поэтому оба действия должны совершаться одним подлежащим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843950" cy="163470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успешного выполнения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А4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13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ПОДХОДИТ ВАРИАНТ: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словами МНЕ, МЕНЯ, МНОЙ и т.д.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</a:t>
            </a: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правильного ответа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подходит один из  вариантов</a:t>
            </a:r>
          </a:p>
          <a:p>
            <a:pPr lvl="0"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(Безличные) предложения со словами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МОЖНО НУЖНО, НЕЛЬЗЯ, НЕОБХОДИМО, ЖЕЛАТЕЛЬНО, НАДО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 ПОДЛЕЖАЩЕЕ, СООТНЕСТИ ЕГО С Д.О.. ответить на вопрос – кто совершает действие, обозначенное в  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д.о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подлежащего нет, то к сказуемому можно подставить местоимение ТЫ,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(определенно-личное предложение)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д.о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можно поставить в конец предложения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выполнения задания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444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Синтаксический разбор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д.о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 обязательным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акцентом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то,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подлежащее при глаголе и деепричастии одно.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Ввести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 ОБОСОБЛЕННОЕ (ВЫДЕЛЕННОЕ ЗАПЯТЫМИ) ОБСТОЯТЕЛЬСТВО, ВЫРАЖЕННОЕ ДЕЕПРИЧАСТНЫМ ОБОРОТОМ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 для 7 класса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68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/>
          </a:p>
          <a:p>
            <a:pPr algn="just"/>
            <a:r>
              <a:rPr lang="ru-RU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Государыня, которая точно имела самые стройные и прелестные ножки,</a:t>
            </a:r>
            <a:endParaRPr lang="ru-RU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могла не улыбнуться, слыша такой комплимент из уст простодушного</a:t>
            </a:r>
            <a:endParaRPr lang="ru-RU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кузнеца.</a:t>
            </a:r>
            <a:endParaRPr lang="ru-RU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Все миски, из которых </a:t>
            </a:r>
            <a:r>
              <a:rPr lang="ru-RU" sz="1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диканьские</a:t>
            </a:r>
            <a:r>
              <a:rPr lang="ru-RU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казаки хлебали борщ, были </a:t>
            </a:r>
            <a:r>
              <a:rPr lang="ru-RU" sz="1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размалё</a:t>
            </a:r>
            <a:r>
              <a:rPr lang="ru-RU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ваны</a:t>
            </a:r>
            <a:r>
              <a:rPr lang="ru-RU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кузнецом.</a:t>
            </a:r>
            <a:endParaRPr lang="ru-RU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Приятность, ожидавшая его впереди при свидании с </a:t>
            </a:r>
            <a:r>
              <a:rPr lang="ru-RU" sz="1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Солохою</a:t>
            </a:r>
            <a:r>
              <a:rPr lang="ru-RU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умаливала</a:t>
            </a:r>
            <a:endParaRPr lang="ru-RU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немного боль и делала нечувствительным мороз, который трещал по всем</a:t>
            </a:r>
            <a:endParaRPr lang="ru-RU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улицам.</a:t>
            </a:r>
            <a:endParaRPr lang="ru-RU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Но, верно, старые глаза её, которые так хорошо видели прежде, на этот</a:t>
            </a:r>
            <a:endParaRPr lang="ru-RU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 обманулись.</a:t>
            </a:r>
            <a:endParaRPr lang="ru-RU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6. Замена придаточной части СПП определительного на причастный оборот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предложении придаточную часть сложноподчинённого предложения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заменить обособленным определением, выраженным причастным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оборотом?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48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ru-RU" sz="8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</a:t>
            </a:r>
            <a:r>
              <a:rPr lang="ru-RU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ЗАМЕНИТЬ, ЕСЛИ:</a:t>
            </a:r>
          </a:p>
          <a:p>
            <a:pPr lvl="0" algn="just"/>
            <a:r>
              <a:rPr lang="ru-RU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   ], ……который…  (между запятой и словом  КОТОРЫЙ  есть 3 слово)</a:t>
            </a:r>
          </a:p>
          <a:p>
            <a:pPr lvl="0" algn="just"/>
            <a:r>
              <a:rPr lang="ru-RU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  </a:t>
            </a:r>
            <a:r>
              <a:rPr lang="ru-RU" sz="8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указательное местоимение</a:t>
            </a:r>
            <a:r>
              <a:rPr lang="ru-RU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то, те, тот, тем, того, тому], который….</a:t>
            </a:r>
          </a:p>
          <a:p>
            <a:pPr lvl="0" algn="just"/>
            <a:r>
              <a:rPr lang="ru-RU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   ], который  </a:t>
            </a:r>
            <a:r>
              <a:rPr lang="ru-RU" sz="8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 в будущем времени</a:t>
            </a:r>
            <a:r>
              <a:rPr lang="ru-RU" sz="8600" b="1" i="1" u="db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уже знаю тему, которую мы </a:t>
            </a:r>
            <a:r>
              <a:rPr lang="ru-RU" sz="8600" b="1" u="db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будем проходить</a:t>
            </a:r>
            <a:r>
              <a:rPr lang="ru-RU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завтра)</a:t>
            </a:r>
          </a:p>
          <a:p>
            <a:pPr algn="just"/>
            <a:r>
              <a:rPr lang="ru-RU" sz="8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в условном наклонении</a:t>
            </a:r>
            <a:r>
              <a:rPr lang="ru-RU" sz="8600" b="1" i="1" u="db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(Это был дом, который смог </a:t>
            </a:r>
            <a:r>
              <a:rPr lang="ru-RU" sz="8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</a:t>
            </a:r>
            <a:r>
              <a:rPr lang="ru-RU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стоять еще 200 лет). </a:t>
            </a:r>
          </a:p>
          <a:p>
            <a:pPr lvl="0" algn="just"/>
            <a:r>
              <a:rPr lang="ru-RU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   ], который составное глагольное сказуемое  .</a:t>
            </a:r>
          </a:p>
          <a:p>
            <a:pPr algn="just"/>
            <a:r>
              <a:rPr lang="ru-RU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(Я знаю число, которое </a:t>
            </a:r>
            <a:r>
              <a:rPr lang="ru-RU" sz="8600" b="1" u="db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запомнить</a:t>
            </a:r>
            <a:r>
              <a:rPr lang="ru-RU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получения кода)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 для успешного выполнения задания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705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Сказуемое</a:t>
            </a: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4400" b="1" u="db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делает предмет</a:t>
            </a: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Дети играют во дворе.</a:t>
            </a:r>
          </a:p>
          <a:p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4400" b="1" u="db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Каков? Какова? Каково? Каковы</a:t>
            </a: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Ребенок умен (краткое прил.)</a:t>
            </a:r>
          </a:p>
          <a:p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4400" b="1" u="db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</a:t>
            </a: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Азбука-ступенька к мудрости.</a:t>
            </a:r>
          </a:p>
          <a:p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4400" b="1" u="db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такой? Кто такая? Кто такие?</a:t>
            </a: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Моя  мама – директор. (прил.)</a:t>
            </a:r>
          </a:p>
          <a:p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4400" b="1" u="db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)(есть ) Какой</a:t>
            </a: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Этот дом очень большой.</a:t>
            </a:r>
          </a:p>
          <a:p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4400" b="1" u="db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-грамматическая основа безличного предложения.</a:t>
            </a:r>
          </a:p>
          <a:p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4400" b="1" u="db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был……</a:t>
            </a: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b="1" u="db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надо……… нужно…… необходимо…. Нельзя………….. можно……. -</a:t>
            </a: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грамматическая основа безличного предложения</a:t>
            </a:r>
          </a:p>
          <a:p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4400" b="1" u="db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глагол ? прилагательное. Казался большим.</a:t>
            </a: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9. Грамматическая основа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для 5 класса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006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33</TotalTime>
  <Words>778</Words>
  <Application>Microsoft Office PowerPoint</Application>
  <PresentationFormat>Экран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Твердый переплет</vt:lpstr>
      <vt:lpstr>Расширение теоретической и  дидактической части курса русского языка в 5-7 классах с целью качественной подготовки к ЕГЭ. </vt:lpstr>
      <vt:lpstr>Причины проблемы</vt:lpstr>
      <vt:lpstr> А 4. Грамматически правильное построение предложения </vt:lpstr>
      <vt:lpstr>Рекомендации для успешного выполнения задания А4</vt:lpstr>
      <vt:lpstr>. Алгоритм выполнения задания: </vt:lpstr>
      <vt:lpstr>Рекомендация для 7 класса</vt:lpstr>
      <vt:lpstr>А 6. Замена придаточной части СПП определительного на причастный оборот В каком предложении придаточную часть сложноподчинённого предложения нельзя заменить обособленным определением, выраженным причастным оборотом?</vt:lpstr>
      <vt:lpstr>Рекомендация для успешного выполнения задания</vt:lpstr>
      <vt:lpstr>А 9. Грамматическая основа предложения материал для 5 класса </vt:lpstr>
      <vt:lpstr>А 11, В2. Части речи</vt:lpstr>
      <vt:lpstr>А 14. Типы гласных в корне- в 5 ,6 классах</vt:lpstr>
      <vt:lpstr>В 1. Словообразование  в 5 классе</vt:lpstr>
      <vt:lpstr>Причастие – А 5, А 6,  А 21, В1,  В5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Расширение теоретической и  дидактической части курса русского языка в 5-7 классах с целью качественной подготовки к ЕГЭ.</dc:title>
  <dc:creator>user</dc:creator>
  <cp:lastModifiedBy>user</cp:lastModifiedBy>
  <cp:revision>6</cp:revision>
  <dcterms:created xsi:type="dcterms:W3CDTF">2014-04-07T23:23:15Z</dcterms:created>
  <dcterms:modified xsi:type="dcterms:W3CDTF">2014-04-17T04:25:26Z</dcterms:modified>
</cp:coreProperties>
</file>