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winnie.www.nn.ru/users/foto/144885-2009-07-08-_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jka.ru/uploads/images/7/7/2/6/3/e9b2b5d576.jpg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www.artlib.ru/objects/gallery_131/artlib_gallery-65986-b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&#1058;&#1077;&#1089;&#1090;%20&#1087;&#1086;%20&#1090;&#1077;&#1084;&#1077;%20&#171;&#1042;&#1080;&#1076;&#1099;%20&#1087;&#1088;&#1077;&#1076;&#1083;&#1086;&#1078;&#1077;&#1085;&#1080;&#1081;%20&#1087;&#1086;%20&#1094;&#1077;&#1083;&#1080;%20&#1074;&#1099;&#1089;&#1082;&#1072;&#1079;&#1099;&#1074;&#1072;&#1085;&#1080;&#1103;%20&#1080;%20&#1080;&#1085;&#1090;&#1086;&#1085;&#1072;&#1094;&#1080;&#1080;&#187;..pp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Виды предложений по цели высказывания и интонации.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5112568" cy="619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Ты ещё не видел чуда?</a:t>
            </a:r>
          </a:p>
          <a:p>
            <a:pPr>
              <a:buNone/>
            </a:pPr>
            <a:r>
              <a:rPr lang="ru-RU" sz="3200" dirty="0" smtClean="0"/>
              <a:t>Никогда не видел чуда?</a:t>
            </a:r>
          </a:p>
          <a:p>
            <a:pPr>
              <a:buNone/>
            </a:pPr>
            <a:r>
              <a:rPr lang="ru-RU" sz="3200" dirty="0" smtClean="0"/>
              <a:t>Вот беда – не видел чуда!</a:t>
            </a:r>
          </a:p>
          <a:p>
            <a:pPr>
              <a:buNone/>
            </a:pPr>
            <a:r>
              <a:rPr lang="ru-RU" sz="3200" dirty="0" smtClean="0"/>
              <a:t>Так сходи и посм</a:t>
            </a:r>
            <a:r>
              <a:rPr lang="ru-RU" sz="3200" u="sng" dirty="0" smtClean="0"/>
              <a:t>о</a:t>
            </a:r>
            <a:r>
              <a:rPr lang="ru-RU" sz="3200" dirty="0" smtClean="0"/>
              <a:t>три.</a:t>
            </a:r>
          </a:p>
          <a:p>
            <a:pPr>
              <a:buNone/>
            </a:pPr>
            <a:r>
              <a:rPr lang="ru-RU" sz="3200" dirty="0" smtClean="0"/>
              <a:t>Ты увидиш</a:t>
            </a:r>
            <a:r>
              <a:rPr lang="ru-RU" sz="3200" u="sng" dirty="0" smtClean="0"/>
              <a:t>ь</a:t>
            </a:r>
            <a:r>
              <a:rPr lang="ru-RU" sz="3200" dirty="0" smtClean="0"/>
              <a:t> просто чудо,</a:t>
            </a:r>
          </a:p>
          <a:p>
            <a:pPr>
              <a:buNone/>
            </a:pPr>
            <a:r>
              <a:rPr lang="ru-RU" sz="3200" dirty="0" smtClean="0"/>
              <a:t>Уд</a:t>
            </a:r>
            <a:r>
              <a:rPr lang="ru-RU" sz="3200" u="sng" dirty="0" smtClean="0"/>
              <a:t>и</a:t>
            </a:r>
            <a:r>
              <a:rPr lang="ru-RU" sz="3200" dirty="0" smtClean="0"/>
              <a:t>вительное чудо:</a:t>
            </a:r>
          </a:p>
          <a:p>
            <a:pPr>
              <a:buNone/>
            </a:pPr>
            <a:r>
              <a:rPr lang="ru-RU" sz="3200" dirty="0" smtClean="0"/>
              <a:t>Там, где м</a:t>
            </a:r>
            <a:r>
              <a:rPr lang="ru-RU" sz="3200" u="sng" dirty="0" smtClean="0"/>
              <a:t>а</a:t>
            </a:r>
            <a:r>
              <a:rPr lang="ru-RU" sz="3200" dirty="0" smtClean="0"/>
              <a:t>г</a:t>
            </a:r>
            <a:r>
              <a:rPr lang="ru-RU" sz="3200" u="sng" dirty="0" smtClean="0"/>
              <a:t>а</a:t>
            </a:r>
            <a:r>
              <a:rPr lang="ru-RU" sz="3200" dirty="0" smtClean="0"/>
              <a:t>зин «Посуда»,</a:t>
            </a:r>
          </a:p>
          <a:p>
            <a:pPr>
              <a:buNone/>
            </a:pPr>
            <a:r>
              <a:rPr lang="ru-RU" sz="3200" dirty="0" smtClean="0"/>
              <a:t>Возле дома номер три,</a:t>
            </a:r>
          </a:p>
          <a:p>
            <a:pPr>
              <a:buNone/>
            </a:pPr>
            <a:r>
              <a:rPr lang="ru-RU" sz="3200" dirty="0" smtClean="0"/>
              <a:t>Сквозь ас</a:t>
            </a:r>
            <a:r>
              <a:rPr lang="ru-RU" sz="3200" u="sng" dirty="0" smtClean="0"/>
              <a:t>ф</a:t>
            </a:r>
            <a:r>
              <a:rPr lang="ru-RU" sz="3200" dirty="0" smtClean="0"/>
              <a:t>альт у перекрёстка</a:t>
            </a:r>
          </a:p>
          <a:p>
            <a:pPr>
              <a:buNone/>
            </a:pPr>
            <a:r>
              <a:rPr lang="ru-RU" sz="3200" dirty="0" smtClean="0"/>
              <a:t>Пробивае</a:t>
            </a:r>
            <a:r>
              <a:rPr lang="ru-RU" sz="3200" u="sng" dirty="0" smtClean="0"/>
              <a:t>тс</a:t>
            </a:r>
            <a:r>
              <a:rPr lang="ru-RU" sz="3200" dirty="0" smtClean="0"/>
              <a:t>я берёзка!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268760"/>
            <a:ext cx="3377952" cy="225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363272" cy="6480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Ты ещё не видел чуда?</a:t>
            </a:r>
          </a:p>
          <a:p>
            <a:pPr>
              <a:buNone/>
            </a:pPr>
            <a:r>
              <a:rPr lang="ru-RU" sz="3600" dirty="0" smtClean="0"/>
              <a:t>Никогда не видел чуда?</a:t>
            </a:r>
          </a:p>
          <a:p>
            <a:pPr>
              <a:buNone/>
            </a:pPr>
            <a:r>
              <a:rPr lang="ru-RU" sz="3600" dirty="0" smtClean="0"/>
              <a:t>Вот беда – не видел чуда!</a:t>
            </a:r>
          </a:p>
          <a:p>
            <a:pPr>
              <a:buNone/>
            </a:pPr>
            <a:r>
              <a:rPr lang="ru-RU" sz="3600" dirty="0" smtClean="0"/>
              <a:t>Так сходи и посм</a:t>
            </a:r>
            <a:r>
              <a:rPr lang="ru-RU" sz="3600" u="sng" dirty="0" smtClean="0"/>
              <a:t>о</a:t>
            </a:r>
            <a:r>
              <a:rPr lang="ru-RU" sz="3600" dirty="0" smtClean="0"/>
              <a:t>три.</a:t>
            </a:r>
          </a:p>
          <a:p>
            <a:pPr>
              <a:buNone/>
            </a:pPr>
            <a:r>
              <a:rPr lang="ru-RU" sz="3600" dirty="0" smtClean="0"/>
              <a:t>Ты увидиш</a:t>
            </a:r>
            <a:r>
              <a:rPr lang="ru-RU" sz="3600" u="sng" dirty="0" smtClean="0"/>
              <a:t>ь</a:t>
            </a:r>
            <a:r>
              <a:rPr lang="ru-RU" sz="3600" dirty="0" smtClean="0"/>
              <a:t> просто чудо,</a:t>
            </a:r>
          </a:p>
          <a:p>
            <a:pPr>
              <a:buNone/>
            </a:pPr>
            <a:r>
              <a:rPr lang="ru-RU" sz="3600" dirty="0" smtClean="0"/>
              <a:t>Уд</a:t>
            </a:r>
            <a:r>
              <a:rPr lang="ru-RU" sz="3600" u="sng" dirty="0" smtClean="0"/>
              <a:t>и</a:t>
            </a:r>
            <a:r>
              <a:rPr lang="ru-RU" sz="3600" dirty="0" smtClean="0"/>
              <a:t>вительное чудо:</a:t>
            </a:r>
          </a:p>
          <a:p>
            <a:pPr>
              <a:buNone/>
            </a:pPr>
            <a:r>
              <a:rPr lang="ru-RU" sz="3600" dirty="0" smtClean="0"/>
              <a:t>Там, где м</a:t>
            </a:r>
            <a:r>
              <a:rPr lang="ru-RU" sz="3600" u="sng" dirty="0" smtClean="0"/>
              <a:t>а</a:t>
            </a:r>
            <a:r>
              <a:rPr lang="ru-RU" sz="3600" dirty="0" smtClean="0"/>
              <a:t>г</a:t>
            </a:r>
            <a:r>
              <a:rPr lang="ru-RU" sz="3600" u="sng" dirty="0" smtClean="0"/>
              <a:t>а</a:t>
            </a:r>
            <a:r>
              <a:rPr lang="ru-RU" sz="3600" dirty="0" smtClean="0"/>
              <a:t>зин «Посуда»,</a:t>
            </a:r>
          </a:p>
          <a:p>
            <a:pPr>
              <a:buNone/>
            </a:pPr>
            <a:r>
              <a:rPr lang="ru-RU" sz="3600" dirty="0" smtClean="0"/>
              <a:t>Возле дома номер три,</a:t>
            </a:r>
          </a:p>
          <a:p>
            <a:pPr>
              <a:buNone/>
            </a:pPr>
            <a:r>
              <a:rPr lang="ru-RU" sz="3600" dirty="0" smtClean="0"/>
              <a:t>Сквозь ас</a:t>
            </a:r>
            <a:r>
              <a:rPr lang="ru-RU" sz="3600" u="sng" dirty="0" smtClean="0"/>
              <a:t>ф</a:t>
            </a:r>
            <a:r>
              <a:rPr lang="ru-RU" sz="3600" dirty="0" smtClean="0"/>
              <a:t>альт у перекрёстка</a:t>
            </a:r>
          </a:p>
          <a:p>
            <a:pPr>
              <a:buNone/>
            </a:pPr>
            <a:r>
              <a:rPr lang="ru-RU" sz="3600" dirty="0" smtClean="0"/>
              <a:t>Пробивае</a:t>
            </a:r>
            <a:r>
              <a:rPr lang="ru-RU" sz="3600" u="sng" dirty="0" smtClean="0"/>
              <a:t>тс</a:t>
            </a:r>
            <a:r>
              <a:rPr lang="ru-RU" sz="3600" dirty="0" smtClean="0"/>
              <a:t>я берёзка!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371600"/>
          </a:xfrm>
        </p:spPr>
        <p:txBody>
          <a:bodyPr/>
          <a:lstStyle/>
          <a:p>
            <a:r>
              <a:rPr lang="ru-RU" sz="3200">
                <a:solidFill>
                  <a:srgbClr val="CC3300"/>
                </a:solidFill>
              </a:rPr>
              <a:t>Определите вид предложения по цели высказывания.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484784"/>
            <a:ext cx="8915400" cy="5220816"/>
          </a:xfrm>
        </p:spPr>
        <p:txBody>
          <a:bodyPr>
            <a:normAutofit lnSpcReduction="10000"/>
          </a:bodyPr>
          <a:lstStyle/>
          <a:p>
            <a:r>
              <a:rPr lang="ru-RU" sz="3600" dirty="0"/>
              <a:t>Сколько звёзд на небесах, а веснушек на носах?</a:t>
            </a:r>
          </a:p>
          <a:p>
            <a:r>
              <a:rPr lang="ru-RU" sz="3600" dirty="0"/>
              <a:t>Бабушка, постой немножко!</a:t>
            </a:r>
          </a:p>
          <a:p>
            <a:r>
              <a:rPr lang="ru-RU" sz="3600" dirty="0"/>
              <a:t>Расскажи мне об этом писателе, пожалуйста.</a:t>
            </a:r>
          </a:p>
          <a:p>
            <a:r>
              <a:rPr lang="ru-RU" sz="3600" dirty="0"/>
              <a:t>Чем вы, гости, торг ведёте?</a:t>
            </a:r>
          </a:p>
          <a:p>
            <a:r>
              <a:rPr lang="ru-RU" sz="3600" dirty="0"/>
              <a:t>В лучах утреннего солнца загораются капли росы.</a:t>
            </a:r>
          </a:p>
          <a:p>
            <a:r>
              <a:rPr lang="ru-RU" sz="3600" dirty="0"/>
              <a:t>Какой же прекрасный день сегодня!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>
                <a:solidFill>
                  <a:srgbClr val="CC3300"/>
                </a:solidFill>
              </a:rPr>
              <a:t>Какие чувства выражены в предложениях?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8686800" cy="4572000"/>
          </a:xfrm>
        </p:spPr>
        <p:txBody>
          <a:bodyPr/>
          <a:lstStyle/>
          <a:p>
            <a:r>
              <a:rPr lang="ru-RU" sz="3600" dirty="0"/>
              <a:t>Хорошо живёт на свете </a:t>
            </a:r>
            <a:r>
              <a:rPr lang="ru-RU" sz="3600" dirty="0" err="1"/>
              <a:t>Винни-Пух</a:t>
            </a:r>
            <a:r>
              <a:rPr lang="ru-RU" sz="3600" dirty="0"/>
              <a:t>!</a:t>
            </a:r>
          </a:p>
          <a:p>
            <a:r>
              <a:rPr lang="ru-RU" sz="3600" dirty="0"/>
              <a:t>Ах ты, мерзкое стекло!</a:t>
            </a:r>
          </a:p>
          <a:p>
            <a:pPr>
              <a:buFont typeface="Wingdings" pitchFamily="2" charset="2"/>
              <a:buNone/>
            </a:pPr>
            <a:r>
              <a:rPr lang="ru-RU" sz="3600" dirty="0"/>
              <a:t>Это врёшь ты мне назло!                       </a:t>
            </a:r>
          </a:p>
          <a:p>
            <a:r>
              <a:rPr lang="ru-RU" sz="3600" dirty="0"/>
              <a:t>Что за диво! </a:t>
            </a:r>
          </a:p>
          <a:p>
            <a:pPr>
              <a:buFont typeface="Wingdings" pitchFamily="2" charset="2"/>
              <a:buNone/>
            </a:pPr>
            <a:r>
              <a:rPr lang="ru-RU" sz="3600" dirty="0"/>
              <a:t>Всё так</a:t>
            </a:r>
          </a:p>
          <a:p>
            <a:pPr>
              <a:buFont typeface="Wingdings" pitchFamily="2" charset="2"/>
              <a:buNone/>
            </a:pPr>
            <a:r>
              <a:rPr lang="ru-RU" sz="3600" dirty="0"/>
              <a:t> чисто и красиво!</a:t>
            </a: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33797" name="Picture 5" descr="Картинка 4 из 639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7613" y="152400"/>
            <a:ext cx="1412875" cy="2133600"/>
          </a:xfrm>
          <a:prstGeom prst="rect">
            <a:avLst/>
          </a:prstGeom>
          <a:noFill/>
        </p:spPr>
      </p:pic>
      <p:pic>
        <p:nvPicPr>
          <p:cNvPr id="33799" name="Picture 7" descr="Картинка 1 из 1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2667000"/>
            <a:ext cx="3197225" cy="2511425"/>
          </a:xfrm>
          <a:prstGeom prst="rect">
            <a:avLst/>
          </a:prstGeom>
          <a:noFill/>
        </p:spPr>
      </p:pic>
      <p:pic>
        <p:nvPicPr>
          <p:cNvPr id="33801" name="Picture 9" descr="Картинка 41 из 202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4038600"/>
            <a:ext cx="1755775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ru-RU" sz="3200">
                <a:solidFill>
                  <a:srgbClr val="CC3300"/>
                </a:solidFill>
              </a:rPr>
              <a:t>Повествовательное или побудительное?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05800" cy="5562600"/>
          </a:xfrm>
        </p:spPr>
        <p:txBody>
          <a:bodyPr>
            <a:normAutofit/>
          </a:bodyPr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ru-RU" sz="4000" dirty="0"/>
              <a:t>Перестань сейчас же!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4000" dirty="0"/>
              <a:t>От твоей музыки уши болят!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4000" dirty="0"/>
              <a:t>Уходи отсюда со своей противной трубой!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4000" dirty="0"/>
              <a:t>Я протестую!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4000" dirty="0"/>
              <a:t>Нет такого правила, чтобы по два раза в день умываться!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435280" cy="178621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CC3300"/>
                </a:solidFill>
              </a:rPr>
              <a:t>Спишите текст, вставляя пропущенные буквы и знаки препинания. Охарактеризуйте предложения по </a:t>
            </a:r>
            <a:r>
              <a:rPr lang="ru-RU" sz="3200" dirty="0" smtClean="0">
                <a:solidFill>
                  <a:srgbClr val="CC3300"/>
                </a:solidFill>
              </a:rPr>
              <a:t>цели </a:t>
            </a:r>
            <a:r>
              <a:rPr lang="ru-RU" sz="3200" dirty="0">
                <a:solidFill>
                  <a:srgbClr val="CC3300"/>
                </a:solidFill>
              </a:rPr>
              <a:t>высказывания и интонации.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505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ru-RU" sz="3600" smtClean="0"/>
              <a:t>   Почему </a:t>
            </a:r>
            <a:r>
              <a:rPr lang="ru-RU" sz="3600" dirty="0" smtClean="0"/>
              <a:t>телевизор сейчас </a:t>
            </a:r>
            <a:r>
              <a:rPr lang="ru-RU" sz="3600" dirty="0" err="1" smtClean="0"/>
              <a:t>выт_сняет</a:t>
            </a:r>
            <a:r>
              <a:rPr lang="ru-RU" sz="3600" dirty="0" smtClean="0"/>
              <a:t> книгу? Да потому, что он </a:t>
            </a:r>
            <a:r>
              <a:rPr lang="ru-RU" sz="3600" dirty="0" err="1" smtClean="0"/>
              <a:t>отвл_кает</a:t>
            </a:r>
            <a:r>
              <a:rPr lang="ru-RU" sz="3600" dirty="0" smtClean="0"/>
              <a:t> нас от забот. Но телевизор </a:t>
            </a:r>
            <a:r>
              <a:rPr lang="ru-RU" sz="3600" dirty="0" err="1" smtClean="0"/>
              <a:t>д_ктует</a:t>
            </a:r>
            <a:r>
              <a:rPr lang="ru-RU" sz="3600" dirty="0" smtClean="0"/>
              <a:t> вам, что и когда </a:t>
            </a:r>
            <a:r>
              <a:rPr lang="ru-RU" sz="3600" dirty="0" err="1" smtClean="0"/>
              <a:t>см_треть</a:t>
            </a:r>
            <a:r>
              <a:rPr lang="ru-RU" sz="3600" dirty="0" smtClean="0"/>
              <a:t>. А вы выбирайте книгу по своему вкусу и тратьте своё время с пользой. Читайте больше!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pres?slideindex=1&amp;slidetitle="/>
              </a:rPr>
              <a:t>Тест по теме «Виды предложений по цели высказывания и интонации»..</a:t>
            </a:r>
            <a:r>
              <a:rPr lang="ru-RU" dirty="0" err="1" smtClean="0">
                <a:hlinkClick r:id="rId2" action="ppaction://hlinkpres?slideindex=1&amp;slidetitle="/>
              </a:rPr>
              <a:t>ppt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84</TotalTime>
  <Words>307</Words>
  <Application>Microsoft Office PowerPoint</Application>
  <PresentationFormat>Экран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Справедливость</vt:lpstr>
      <vt:lpstr>Виды предложений по цели высказывания и интонации.</vt:lpstr>
      <vt:lpstr>Слайд 2</vt:lpstr>
      <vt:lpstr>Слайд 3</vt:lpstr>
      <vt:lpstr>Определите вид предложения по цели высказывания.</vt:lpstr>
      <vt:lpstr>Какие чувства выражены в предложениях?</vt:lpstr>
      <vt:lpstr>Повествовательное или побудительное?</vt:lpstr>
      <vt:lpstr>Спишите текст, вставляя пропущенные буквы и знаки препинания. Охарактеризуйте предложения по цели высказывания и интонации.</vt:lpstr>
      <vt:lpstr>тест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предложений по цели высказывания и интонации.</dc:title>
  <cp:lastModifiedBy>бухгалтерия</cp:lastModifiedBy>
  <cp:revision>9</cp:revision>
  <dcterms:modified xsi:type="dcterms:W3CDTF">2013-10-17T06:21:47Z</dcterms:modified>
</cp:coreProperties>
</file>