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62" r:id="rId4"/>
    <p:sldId id="263" r:id="rId5"/>
    <p:sldId id="264" r:id="rId6"/>
    <p:sldId id="265" r:id="rId7"/>
    <p:sldId id="257" r:id="rId8"/>
    <p:sldId id="266" r:id="rId9"/>
    <p:sldId id="260" r:id="rId10"/>
    <p:sldId id="267" r:id="rId11"/>
    <p:sldId id="268" r:id="rId12"/>
    <p:sldId id="271" r:id="rId13"/>
    <p:sldId id="259" r:id="rId14"/>
    <p:sldId id="269" r:id="rId15"/>
    <p:sldId id="270" r:id="rId16"/>
    <p:sldId id="26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9" autoAdjust="0"/>
    <p:restoredTop sz="94624" autoAdjust="0"/>
  </p:normalViewPr>
  <p:slideViewPr>
    <p:cSldViewPr>
      <p:cViewPr varScale="1">
        <p:scale>
          <a:sx n="46" d="100"/>
          <a:sy n="4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250D3-C57B-450B-9B8E-F9EA7AC2472C}" type="doc">
      <dgm:prSet loTypeId="urn:microsoft.com/office/officeart/2005/8/layout/cycle4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DF664E2-BEE0-48A2-A476-0251CB3ED753}">
      <dgm:prSet phldrT="[Текст]"/>
      <dgm:spPr/>
      <dgm:t>
        <a:bodyPr/>
        <a:lstStyle/>
        <a:p>
          <a:r>
            <a:rPr lang="ru-RU" dirty="0" smtClean="0"/>
            <a:t>Экономическая сфера</a:t>
          </a:r>
          <a:endParaRPr lang="ru-RU" dirty="0"/>
        </a:p>
      </dgm:t>
    </dgm:pt>
    <dgm:pt modelId="{416153DD-D98F-4BD1-B3C5-2666BC548221}" type="parTrans" cxnId="{83188F7B-12DF-4626-AB11-8C9CF919E6DB}">
      <dgm:prSet/>
      <dgm:spPr/>
      <dgm:t>
        <a:bodyPr/>
        <a:lstStyle/>
        <a:p>
          <a:endParaRPr lang="ru-RU"/>
        </a:p>
      </dgm:t>
    </dgm:pt>
    <dgm:pt modelId="{FD56526D-A0BD-47CA-9169-D0C67B157BC1}" type="sibTrans" cxnId="{83188F7B-12DF-4626-AB11-8C9CF919E6DB}">
      <dgm:prSet/>
      <dgm:spPr/>
      <dgm:t>
        <a:bodyPr/>
        <a:lstStyle/>
        <a:p>
          <a:endParaRPr lang="ru-RU"/>
        </a:p>
      </dgm:t>
    </dgm:pt>
    <dgm:pt modelId="{EE400BF9-9E17-42B9-9CDE-89A1C97F509C}">
      <dgm:prSet phldrT="[Текст]"/>
      <dgm:spPr/>
      <dgm:t>
        <a:bodyPr/>
        <a:lstStyle/>
        <a:p>
          <a:r>
            <a:rPr lang="ru-RU" dirty="0" smtClean="0"/>
            <a:t>Политико-правовая сфера</a:t>
          </a:r>
          <a:endParaRPr lang="ru-RU" dirty="0"/>
        </a:p>
      </dgm:t>
    </dgm:pt>
    <dgm:pt modelId="{2EAEAE0B-3957-4CA1-822C-A2BB7BB1DE97}" type="parTrans" cxnId="{47298A94-11C9-45FF-990B-D830D679FDE1}">
      <dgm:prSet/>
      <dgm:spPr/>
      <dgm:t>
        <a:bodyPr/>
        <a:lstStyle/>
        <a:p>
          <a:endParaRPr lang="ru-RU"/>
        </a:p>
      </dgm:t>
    </dgm:pt>
    <dgm:pt modelId="{9C09BD5C-C324-469C-BE1F-D33D649A9F72}" type="sibTrans" cxnId="{47298A94-11C9-45FF-990B-D830D679FDE1}">
      <dgm:prSet/>
      <dgm:spPr/>
      <dgm:t>
        <a:bodyPr/>
        <a:lstStyle/>
        <a:p>
          <a:endParaRPr lang="ru-RU"/>
        </a:p>
      </dgm:t>
    </dgm:pt>
    <dgm:pt modelId="{8CFC3054-AEB1-4233-9F08-7F83680D8D05}">
      <dgm:prSet phldrT="[Текст]"/>
      <dgm:spPr/>
      <dgm:t>
        <a:bodyPr/>
        <a:lstStyle/>
        <a:p>
          <a:r>
            <a:rPr lang="ru-RU" dirty="0" smtClean="0"/>
            <a:t>Духовно-культурная сфера</a:t>
          </a:r>
          <a:endParaRPr lang="ru-RU" dirty="0"/>
        </a:p>
      </dgm:t>
    </dgm:pt>
    <dgm:pt modelId="{3118728D-0413-4FE8-9803-FD26B06A4077}" type="parTrans" cxnId="{3CCB9FA0-A48D-4833-A323-D3004740EA91}">
      <dgm:prSet/>
      <dgm:spPr/>
      <dgm:t>
        <a:bodyPr/>
        <a:lstStyle/>
        <a:p>
          <a:endParaRPr lang="ru-RU"/>
        </a:p>
      </dgm:t>
    </dgm:pt>
    <dgm:pt modelId="{BD8EF8E0-8D09-4AF9-8B42-388B3744D357}" type="sibTrans" cxnId="{3CCB9FA0-A48D-4833-A323-D3004740EA91}">
      <dgm:prSet/>
      <dgm:spPr/>
      <dgm:t>
        <a:bodyPr/>
        <a:lstStyle/>
        <a:p>
          <a:endParaRPr lang="ru-RU"/>
        </a:p>
      </dgm:t>
    </dgm:pt>
    <dgm:pt modelId="{9F23CDAB-985F-48DC-8AAB-7B9E59036B2A}">
      <dgm:prSet phldrT="[Текст]"/>
      <dgm:spPr/>
      <dgm:t>
        <a:bodyPr/>
        <a:lstStyle/>
        <a:p>
          <a:r>
            <a:rPr lang="ru-RU" dirty="0" smtClean="0"/>
            <a:t>Социальная сфера </a:t>
          </a:r>
          <a:endParaRPr lang="ru-RU" dirty="0"/>
        </a:p>
      </dgm:t>
    </dgm:pt>
    <dgm:pt modelId="{A7F47D43-976F-4E1D-B42B-2FE9BBCDDCF4}" type="parTrans" cxnId="{B8382882-AC32-486D-83C4-FBA482F8C949}">
      <dgm:prSet/>
      <dgm:spPr/>
      <dgm:t>
        <a:bodyPr/>
        <a:lstStyle/>
        <a:p>
          <a:endParaRPr lang="ru-RU"/>
        </a:p>
      </dgm:t>
    </dgm:pt>
    <dgm:pt modelId="{03B56447-C0D7-4450-96FA-DC60A8447D5E}" type="sibTrans" cxnId="{B8382882-AC32-486D-83C4-FBA482F8C949}">
      <dgm:prSet/>
      <dgm:spPr/>
      <dgm:t>
        <a:bodyPr/>
        <a:lstStyle/>
        <a:p>
          <a:endParaRPr lang="ru-RU"/>
        </a:p>
      </dgm:t>
    </dgm:pt>
    <dgm:pt modelId="{D26AC889-2591-4D13-AF32-7F6604D398D7}" type="pres">
      <dgm:prSet presAssocID="{3EE250D3-C57B-450B-9B8E-F9EA7AC247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58C502-2E08-4C01-8C63-8E5B12518D18}" type="pres">
      <dgm:prSet presAssocID="{3EE250D3-C57B-450B-9B8E-F9EA7AC2472C}" presName="children" presStyleCnt="0"/>
      <dgm:spPr/>
    </dgm:pt>
    <dgm:pt modelId="{D45E860B-1C7F-451D-AF23-7A64DA46DA55}" type="pres">
      <dgm:prSet presAssocID="{3EE250D3-C57B-450B-9B8E-F9EA7AC2472C}" presName="childPlaceholder" presStyleCnt="0"/>
      <dgm:spPr/>
    </dgm:pt>
    <dgm:pt modelId="{DB7CD2FD-3174-4D3C-BFD4-B934740C6549}" type="pres">
      <dgm:prSet presAssocID="{3EE250D3-C57B-450B-9B8E-F9EA7AC2472C}" presName="circle" presStyleCnt="0"/>
      <dgm:spPr/>
    </dgm:pt>
    <dgm:pt modelId="{2FA1E114-9094-47F8-ACD8-08213679C8F5}" type="pres">
      <dgm:prSet presAssocID="{3EE250D3-C57B-450B-9B8E-F9EA7AC247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86DBC-DAEB-49A4-977E-5F48A2AA4477}" type="pres">
      <dgm:prSet presAssocID="{3EE250D3-C57B-450B-9B8E-F9EA7AC247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8D3E9-EEDA-4777-94F8-D3084FF89C17}" type="pres">
      <dgm:prSet presAssocID="{3EE250D3-C57B-450B-9B8E-F9EA7AC247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55244-0FB6-449F-BC6D-E508C99B20F3}" type="pres">
      <dgm:prSet presAssocID="{3EE250D3-C57B-450B-9B8E-F9EA7AC247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22AD3-FC0B-4C3C-A276-8676156F07CC}" type="pres">
      <dgm:prSet presAssocID="{3EE250D3-C57B-450B-9B8E-F9EA7AC2472C}" presName="quadrantPlaceholder" presStyleCnt="0"/>
      <dgm:spPr/>
    </dgm:pt>
    <dgm:pt modelId="{30AFCCFF-D0EE-4BBC-BA47-F6011F9E32FB}" type="pres">
      <dgm:prSet presAssocID="{3EE250D3-C57B-450B-9B8E-F9EA7AC2472C}" presName="center1" presStyleLbl="fgShp" presStyleIdx="0" presStyleCnt="2"/>
      <dgm:spPr/>
    </dgm:pt>
    <dgm:pt modelId="{B5CA4957-5847-4843-88B4-AE8C28E8B9BD}" type="pres">
      <dgm:prSet presAssocID="{3EE250D3-C57B-450B-9B8E-F9EA7AC2472C}" presName="center2" presStyleLbl="fgShp" presStyleIdx="1" presStyleCnt="2"/>
      <dgm:spPr/>
    </dgm:pt>
  </dgm:ptLst>
  <dgm:cxnLst>
    <dgm:cxn modelId="{2A29AF15-A035-49E7-9DA9-EEF277D1F7CE}" type="presOf" srcId="{3DF664E2-BEE0-48A2-A476-0251CB3ED753}" destId="{2FA1E114-9094-47F8-ACD8-08213679C8F5}" srcOrd="0" destOrd="0" presId="urn:microsoft.com/office/officeart/2005/8/layout/cycle4"/>
    <dgm:cxn modelId="{A7EE2479-0377-473B-A57B-7E602E42B94B}" type="presOf" srcId="{3EE250D3-C57B-450B-9B8E-F9EA7AC2472C}" destId="{D26AC889-2591-4D13-AF32-7F6604D398D7}" srcOrd="0" destOrd="0" presId="urn:microsoft.com/office/officeart/2005/8/layout/cycle4"/>
    <dgm:cxn modelId="{83188F7B-12DF-4626-AB11-8C9CF919E6DB}" srcId="{3EE250D3-C57B-450B-9B8E-F9EA7AC2472C}" destId="{3DF664E2-BEE0-48A2-A476-0251CB3ED753}" srcOrd="0" destOrd="0" parTransId="{416153DD-D98F-4BD1-B3C5-2666BC548221}" sibTransId="{FD56526D-A0BD-47CA-9169-D0C67B157BC1}"/>
    <dgm:cxn modelId="{3CCB9FA0-A48D-4833-A323-D3004740EA91}" srcId="{3EE250D3-C57B-450B-9B8E-F9EA7AC2472C}" destId="{8CFC3054-AEB1-4233-9F08-7F83680D8D05}" srcOrd="2" destOrd="0" parTransId="{3118728D-0413-4FE8-9803-FD26B06A4077}" sibTransId="{BD8EF8E0-8D09-4AF9-8B42-388B3744D357}"/>
    <dgm:cxn modelId="{C44216F8-F48D-4AC8-AC88-C38E5637A46D}" type="presOf" srcId="{8CFC3054-AEB1-4233-9F08-7F83680D8D05}" destId="{1FB8D3E9-EEDA-4777-94F8-D3084FF89C17}" srcOrd="0" destOrd="0" presId="urn:microsoft.com/office/officeart/2005/8/layout/cycle4"/>
    <dgm:cxn modelId="{B8382882-AC32-486D-83C4-FBA482F8C949}" srcId="{3EE250D3-C57B-450B-9B8E-F9EA7AC2472C}" destId="{9F23CDAB-985F-48DC-8AAB-7B9E59036B2A}" srcOrd="3" destOrd="0" parTransId="{A7F47D43-976F-4E1D-B42B-2FE9BBCDDCF4}" sibTransId="{03B56447-C0D7-4450-96FA-DC60A8447D5E}"/>
    <dgm:cxn modelId="{A3927460-9D5A-41F0-93FA-0145EDE03FCF}" type="presOf" srcId="{9F23CDAB-985F-48DC-8AAB-7B9E59036B2A}" destId="{DB855244-0FB6-449F-BC6D-E508C99B20F3}" srcOrd="0" destOrd="0" presId="urn:microsoft.com/office/officeart/2005/8/layout/cycle4"/>
    <dgm:cxn modelId="{47298A94-11C9-45FF-990B-D830D679FDE1}" srcId="{3EE250D3-C57B-450B-9B8E-F9EA7AC2472C}" destId="{EE400BF9-9E17-42B9-9CDE-89A1C97F509C}" srcOrd="1" destOrd="0" parTransId="{2EAEAE0B-3957-4CA1-822C-A2BB7BB1DE97}" sibTransId="{9C09BD5C-C324-469C-BE1F-D33D649A9F72}"/>
    <dgm:cxn modelId="{B5B8A4FF-819C-4413-8088-C316743CDB18}" type="presOf" srcId="{EE400BF9-9E17-42B9-9CDE-89A1C97F509C}" destId="{B8586DBC-DAEB-49A4-977E-5F48A2AA4477}" srcOrd="0" destOrd="0" presId="urn:microsoft.com/office/officeart/2005/8/layout/cycle4"/>
    <dgm:cxn modelId="{9DCD8D4D-B587-48EA-AFE2-7E5AEA401236}" type="presParOf" srcId="{D26AC889-2591-4D13-AF32-7F6604D398D7}" destId="{D758C502-2E08-4C01-8C63-8E5B12518D18}" srcOrd="0" destOrd="0" presId="urn:microsoft.com/office/officeart/2005/8/layout/cycle4"/>
    <dgm:cxn modelId="{E93A12D2-AC49-4B0E-BD14-D3F274DC22AA}" type="presParOf" srcId="{D758C502-2E08-4C01-8C63-8E5B12518D18}" destId="{D45E860B-1C7F-451D-AF23-7A64DA46DA55}" srcOrd="0" destOrd="0" presId="urn:microsoft.com/office/officeart/2005/8/layout/cycle4"/>
    <dgm:cxn modelId="{10D9DF75-EF63-4A3C-A3EB-085597C20324}" type="presParOf" srcId="{D26AC889-2591-4D13-AF32-7F6604D398D7}" destId="{DB7CD2FD-3174-4D3C-BFD4-B934740C6549}" srcOrd="1" destOrd="0" presId="urn:microsoft.com/office/officeart/2005/8/layout/cycle4"/>
    <dgm:cxn modelId="{3E725DE1-D523-491B-98DB-29D598B3FD4D}" type="presParOf" srcId="{DB7CD2FD-3174-4D3C-BFD4-B934740C6549}" destId="{2FA1E114-9094-47F8-ACD8-08213679C8F5}" srcOrd="0" destOrd="0" presId="urn:microsoft.com/office/officeart/2005/8/layout/cycle4"/>
    <dgm:cxn modelId="{9646ED9D-0752-4568-A9CE-4D1669A60755}" type="presParOf" srcId="{DB7CD2FD-3174-4D3C-BFD4-B934740C6549}" destId="{B8586DBC-DAEB-49A4-977E-5F48A2AA4477}" srcOrd="1" destOrd="0" presId="urn:microsoft.com/office/officeart/2005/8/layout/cycle4"/>
    <dgm:cxn modelId="{CACF33D2-CD66-45F0-92B4-BFA92DA22A27}" type="presParOf" srcId="{DB7CD2FD-3174-4D3C-BFD4-B934740C6549}" destId="{1FB8D3E9-EEDA-4777-94F8-D3084FF89C17}" srcOrd="2" destOrd="0" presId="urn:microsoft.com/office/officeart/2005/8/layout/cycle4"/>
    <dgm:cxn modelId="{3564534F-0748-408B-ACA6-46886C366AC6}" type="presParOf" srcId="{DB7CD2FD-3174-4D3C-BFD4-B934740C6549}" destId="{DB855244-0FB6-449F-BC6D-E508C99B20F3}" srcOrd="3" destOrd="0" presId="urn:microsoft.com/office/officeart/2005/8/layout/cycle4"/>
    <dgm:cxn modelId="{A965F1B0-2C7B-4FBB-ABC2-B4AAD9BB12C8}" type="presParOf" srcId="{DB7CD2FD-3174-4D3C-BFD4-B934740C6549}" destId="{71322AD3-FC0B-4C3C-A276-8676156F07CC}" srcOrd="4" destOrd="0" presId="urn:microsoft.com/office/officeart/2005/8/layout/cycle4"/>
    <dgm:cxn modelId="{F2DBD37C-B87D-4493-9893-4BAA326E25D8}" type="presParOf" srcId="{D26AC889-2591-4D13-AF32-7F6604D398D7}" destId="{30AFCCFF-D0EE-4BBC-BA47-F6011F9E32FB}" srcOrd="2" destOrd="0" presId="urn:microsoft.com/office/officeart/2005/8/layout/cycle4"/>
    <dgm:cxn modelId="{C50ABEAF-F3DE-4D45-988B-EB04CF85FE5D}" type="presParOf" srcId="{D26AC889-2591-4D13-AF32-7F6604D398D7}" destId="{B5CA4957-5847-4843-88B4-AE8C28E8B9BD}" srcOrd="3" destOrd="0" presId="urn:microsoft.com/office/officeart/2005/8/layout/cycle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D42040-48CB-4032-B97D-75AE41208228}" type="doc">
      <dgm:prSet loTypeId="urn:microsoft.com/office/officeart/2005/8/layout/b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2BEBC59-50B4-4C63-88D4-3549866EE3C6}">
      <dgm:prSet phldrT="[Текст]"/>
      <dgm:spPr/>
      <dgm:t>
        <a:bodyPr/>
        <a:lstStyle/>
        <a:p>
          <a:r>
            <a:rPr lang="ru-RU" dirty="0" smtClean="0"/>
            <a:t>Природа</a:t>
          </a:r>
          <a:endParaRPr lang="ru-RU" dirty="0"/>
        </a:p>
      </dgm:t>
    </dgm:pt>
    <dgm:pt modelId="{3D1698B3-E236-468C-8F18-28256FB6B619}" type="parTrans" cxnId="{2F9C6534-0468-41B1-8D6E-C587B595677B}">
      <dgm:prSet/>
      <dgm:spPr/>
      <dgm:t>
        <a:bodyPr/>
        <a:lstStyle/>
        <a:p>
          <a:endParaRPr lang="ru-RU"/>
        </a:p>
      </dgm:t>
    </dgm:pt>
    <dgm:pt modelId="{4820E058-ADA9-4E1A-B5DF-07AB887D9EEE}" type="sibTrans" cxnId="{2F9C6534-0468-41B1-8D6E-C587B595677B}">
      <dgm:prSet/>
      <dgm:spPr/>
      <dgm:t>
        <a:bodyPr/>
        <a:lstStyle/>
        <a:p>
          <a:endParaRPr lang="ru-RU"/>
        </a:p>
      </dgm:t>
    </dgm:pt>
    <dgm:pt modelId="{7651BD1C-7483-41FB-BC97-3FC180CB5995}">
      <dgm:prSet phldrT="[Текст]"/>
      <dgm:spPr/>
      <dgm:t>
        <a:bodyPr/>
        <a:lstStyle/>
        <a:p>
          <a:r>
            <a:rPr lang="ru-RU" dirty="0" smtClean="0"/>
            <a:t>человек</a:t>
          </a:r>
          <a:endParaRPr lang="ru-RU" dirty="0"/>
        </a:p>
      </dgm:t>
    </dgm:pt>
    <dgm:pt modelId="{913EAA5E-C187-4F6E-98AD-A33CB5243A46}" type="parTrans" cxnId="{1103E4ED-71DE-49BA-9C30-3E3BA3C8F824}">
      <dgm:prSet/>
      <dgm:spPr/>
      <dgm:t>
        <a:bodyPr/>
        <a:lstStyle/>
        <a:p>
          <a:endParaRPr lang="ru-RU"/>
        </a:p>
      </dgm:t>
    </dgm:pt>
    <dgm:pt modelId="{C44C0062-6F6A-4EA8-9DE3-3A99C06501D3}" type="sibTrans" cxnId="{1103E4ED-71DE-49BA-9C30-3E3BA3C8F824}">
      <dgm:prSet/>
      <dgm:spPr/>
      <dgm:t>
        <a:bodyPr/>
        <a:lstStyle/>
        <a:p>
          <a:endParaRPr lang="ru-RU"/>
        </a:p>
      </dgm:t>
    </dgm:pt>
    <dgm:pt modelId="{1B1C1CDF-817C-48A7-BCC3-B26203315DF4}">
      <dgm:prSet phldrT="[Текст]"/>
      <dgm:spPr/>
      <dgm:t>
        <a:bodyPr/>
        <a:lstStyle/>
        <a:p>
          <a:r>
            <a:rPr lang="ru-RU" dirty="0" smtClean="0"/>
            <a:t>общество</a:t>
          </a:r>
          <a:endParaRPr lang="ru-RU" dirty="0"/>
        </a:p>
      </dgm:t>
    </dgm:pt>
    <dgm:pt modelId="{AC0B8742-A8F1-4074-994A-6F6DC627FF06}" type="parTrans" cxnId="{C4A7A22A-301F-434D-8003-5DC61DD20B74}">
      <dgm:prSet/>
      <dgm:spPr/>
      <dgm:t>
        <a:bodyPr/>
        <a:lstStyle/>
        <a:p>
          <a:endParaRPr lang="ru-RU"/>
        </a:p>
      </dgm:t>
    </dgm:pt>
    <dgm:pt modelId="{05017B8E-EA6C-4C65-8A9E-CB928A908167}" type="sibTrans" cxnId="{C4A7A22A-301F-434D-8003-5DC61DD20B74}">
      <dgm:prSet/>
      <dgm:spPr/>
      <dgm:t>
        <a:bodyPr/>
        <a:lstStyle/>
        <a:p>
          <a:endParaRPr lang="ru-RU"/>
        </a:p>
      </dgm:t>
    </dgm:pt>
    <dgm:pt modelId="{4C1984DB-FA1E-4450-835F-145525A3B1FE}">
      <dgm:prSet phldrT="[Текст]"/>
      <dgm:spPr/>
      <dgm:t>
        <a:bodyPr/>
        <a:lstStyle/>
        <a:p>
          <a:r>
            <a:rPr lang="ru-RU" dirty="0" smtClean="0"/>
            <a:t>Культура- «вторая природа»</a:t>
          </a:r>
          <a:endParaRPr lang="ru-RU" dirty="0"/>
        </a:p>
      </dgm:t>
    </dgm:pt>
    <dgm:pt modelId="{EC6254B6-F14F-472D-A2B9-39ED7675A19D}" type="parTrans" cxnId="{83B91D49-EC29-46DB-864E-B580CE3409A8}">
      <dgm:prSet/>
      <dgm:spPr/>
      <dgm:t>
        <a:bodyPr/>
        <a:lstStyle/>
        <a:p>
          <a:endParaRPr lang="ru-RU"/>
        </a:p>
      </dgm:t>
    </dgm:pt>
    <dgm:pt modelId="{DFE66DFA-77F7-4D66-8352-87B17B296594}" type="sibTrans" cxnId="{83B91D49-EC29-46DB-864E-B580CE3409A8}">
      <dgm:prSet/>
      <dgm:spPr/>
      <dgm:t>
        <a:bodyPr/>
        <a:lstStyle/>
        <a:p>
          <a:endParaRPr lang="ru-RU"/>
        </a:p>
      </dgm:t>
    </dgm:pt>
    <dgm:pt modelId="{0E7BF6F6-07F5-46E3-A122-AAECFCEB4109}" type="pres">
      <dgm:prSet presAssocID="{92D42040-48CB-4032-B97D-75AE4120822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EA2A58E-011F-4310-8F68-DD2181C72A49}" type="pres">
      <dgm:prSet presAssocID="{22BEBC59-50B4-4C63-88D4-3549866EE3C6}" presName="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B291D-5DDC-4295-B54A-920F900EBF72}" type="pres">
      <dgm:prSet presAssocID="{4820E058-ADA9-4E1A-B5DF-07AB887D9EE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6126723-56F1-4035-A2F4-66BF465E3394}" type="pres">
      <dgm:prSet presAssocID="{7651BD1C-7483-41FB-BC97-3FC180CB5995}" presName="middleNode" presStyleCnt="0"/>
      <dgm:spPr/>
    </dgm:pt>
    <dgm:pt modelId="{506A07A4-D46E-48AA-A9EB-FDB0BF0B4C8A}" type="pres">
      <dgm:prSet presAssocID="{7651BD1C-7483-41FB-BC97-3FC180CB5995}" presName="padding" presStyleLbl="node1" presStyleIdx="0" presStyleCnt="4"/>
      <dgm:spPr/>
    </dgm:pt>
    <dgm:pt modelId="{D16B5E70-FCFB-49D4-BCAF-8E7E72BFE0CB}" type="pres">
      <dgm:prSet presAssocID="{7651BD1C-7483-41FB-BC97-3FC180CB5995}" presName="shap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B4420-9D39-4615-968A-70BEA40BB302}" type="pres">
      <dgm:prSet presAssocID="{C44C0062-6F6A-4EA8-9DE3-3A99C06501D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614C4B0-ADD3-4EDD-8A8D-E117203674B0}" type="pres">
      <dgm:prSet presAssocID="{1B1C1CDF-817C-48A7-BCC3-B26203315DF4}" presName="middleNode" presStyleCnt="0"/>
      <dgm:spPr/>
    </dgm:pt>
    <dgm:pt modelId="{18A00494-7882-40C3-87DA-211D0E21C3AC}" type="pres">
      <dgm:prSet presAssocID="{1B1C1CDF-817C-48A7-BCC3-B26203315DF4}" presName="padding" presStyleLbl="node1" presStyleIdx="1" presStyleCnt="4"/>
      <dgm:spPr/>
    </dgm:pt>
    <dgm:pt modelId="{677B7992-581E-4B63-843B-2A2FFAF162BB}" type="pres">
      <dgm:prSet presAssocID="{1B1C1CDF-817C-48A7-BCC3-B26203315DF4}" presName="shap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43C45-E8E0-49F5-8364-16CB07438629}" type="pres">
      <dgm:prSet presAssocID="{05017B8E-EA6C-4C65-8A9E-CB928A90816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1063142-4A91-4B48-9775-7C6182E3ACDD}" type="pres">
      <dgm:prSet presAssocID="{4C1984DB-FA1E-4450-835F-145525A3B1FE}" presName="lastNode" presStyleLbl="node1" presStyleIdx="3" presStyleCnt="4" custScaleX="109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969A7-37F7-46E7-9B2E-2C78B20A2655}" type="presOf" srcId="{C44C0062-6F6A-4EA8-9DE3-3A99C06501D3}" destId="{299B4420-9D39-4615-968A-70BEA40BB302}" srcOrd="0" destOrd="0" presId="urn:microsoft.com/office/officeart/2005/8/layout/bProcess2"/>
    <dgm:cxn modelId="{83B91D49-EC29-46DB-864E-B580CE3409A8}" srcId="{92D42040-48CB-4032-B97D-75AE41208228}" destId="{4C1984DB-FA1E-4450-835F-145525A3B1FE}" srcOrd="3" destOrd="0" parTransId="{EC6254B6-F14F-472D-A2B9-39ED7675A19D}" sibTransId="{DFE66DFA-77F7-4D66-8352-87B17B296594}"/>
    <dgm:cxn modelId="{1103E4ED-71DE-49BA-9C30-3E3BA3C8F824}" srcId="{92D42040-48CB-4032-B97D-75AE41208228}" destId="{7651BD1C-7483-41FB-BC97-3FC180CB5995}" srcOrd="1" destOrd="0" parTransId="{913EAA5E-C187-4F6E-98AD-A33CB5243A46}" sibTransId="{C44C0062-6F6A-4EA8-9DE3-3A99C06501D3}"/>
    <dgm:cxn modelId="{C4A7A22A-301F-434D-8003-5DC61DD20B74}" srcId="{92D42040-48CB-4032-B97D-75AE41208228}" destId="{1B1C1CDF-817C-48A7-BCC3-B26203315DF4}" srcOrd="2" destOrd="0" parTransId="{AC0B8742-A8F1-4074-994A-6F6DC627FF06}" sibTransId="{05017B8E-EA6C-4C65-8A9E-CB928A908167}"/>
    <dgm:cxn modelId="{1096A5CF-25C9-48D0-B5A8-4439F1D2B38A}" type="presOf" srcId="{4C1984DB-FA1E-4450-835F-145525A3B1FE}" destId="{51063142-4A91-4B48-9775-7C6182E3ACDD}" srcOrd="0" destOrd="0" presId="urn:microsoft.com/office/officeart/2005/8/layout/bProcess2"/>
    <dgm:cxn modelId="{CA5793B9-CFDC-443B-9D44-5142948513F4}" type="presOf" srcId="{22BEBC59-50B4-4C63-88D4-3549866EE3C6}" destId="{FEA2A58E-011F-4310-8F68-DD2181C72A49}" srcOrd="0" destOrd="0" presId="urn:microsoft.com/office/officeart/2005/8/layout/bProcess2"/>
    <dgm:cxn modelId="{35CADF1F-0FFD-4341-A573-AEA6F4EEE238}" type="presOf" srcId="{1B1C1CDF-817C-48A7-BCC3-B26203315DF4}" destId="{677B7992-581E-4B63-843B-2A2FFAF162BB}" srcOrd="0" destOrd="0" presId="urn:microsoft.com/office/officeart/2005/8/layout/bProcess2"/>
    <dgm:cxn modelId="{FC42565F-B89B-45D8-BBEC-FD0E72DC3FC7}" type="presOf" srcId="{05017B8E-EA6C-4C65-8A9E-CB928A908167}" destId="{2B743C45-E8E0-49F5-8364-16CB07438629}" srcOrd="0" destOrd="0" presId="urn:microsoft.com/office/officeart/2005/8/layout/bProcess2"/>
    <dgm:cxn modelId="{2F9C6534-0468-41B1-8D6E-C587B595677B}" srcId="{92D42040-48CB-4032-B97D-75AE41208228}" destId="{22BEBC59-50B4-4C63-88D4-3549866EE3C6}" srcOrd="0" destOrd="0" parTransId="{3D1698B3-E236-468C-8F18-28256FB6B619}" sibTransId="{4820E058-ADA9-4E1A-B5DF-07AB887D9EEE}"/>
    <dgm:cxn modelId="{B672128B-043F-4558-A600-3D252BC9828E}" type="presOf" srcId="{92D42040-48CB-4032-B97D-75AE41208228}" destId="{0E7BF6F6-07F5-46E3-A122-AAECFCEB4109}" srcOrd="0" destOrd="0" presId="urn:microsoft.com/office/officeart/2005/8/layout/bProcess2"/>
    <dgm:cxn modelId="{F5EFD379-BEE4-4B8F-9617-B1F827EF4A6F}" type="presOf" srcId="{4820E058-ADA9-4E1A-B5DF-07AB887D9EEE}" destId="{01EB291D-5DDC-4295-B54A-920F900EBF72}" srcOrd="0" destOrd="0" presId="urn:microsoft.com/office/officeart/2005/8/layout/bProcess2"/>
    <dgm:cxn modelId="{AF5E08B7-33A1-45DD-B96F-8DB0C8CBF5F7}" type="presOf" srcId="{7651BD1C-7483-41FB-BC97-3FC180CB5995}" destId="{D16B5E70-FCFB-49D4-BCAF-8E7E72BFE0CB}" srcOrd="0" destOrd="0" presId="urn:microsoft.com/office/officeart/2005/8/layout/bProcess2"/>
    <dgm:cxn modelId="{540F8771-1889-471B-96FA-25EA80C1ED80}" type="presParOf" srcId="{0E7BF6F6-07F5-46E3-A122-AAECFCEB4109}" destId="{FEA2A58E-011F-4310-8F68-DD2181C72A49}" srcOrd="0" destOrd="0" presId="urn:microsoft.com/office/officeart/2005/8/layout/bProcess2"/>
    <dgm:cxn modelId="{9BB5DA89-13B1-460B-8256-C9390E5952C0}" type="presParOf" srcId="{0E7BF6F6-07F5-46E3-A122-AAECFCEB4109}" destId="{01EB291D-5DDC-4295-B54A-920F900EBF72}" srcOrd="1" destOrd="0" presId="urn:microsoft.com/office/officeart/2005/8/layout/bProcess2"/>
    <dgm:cxn modelId="{22034B85-977A-4486-A01A-CB78C6C2B0B5}" type="presParOf" srcId="{0E7BF6F6-07F5-46E3-A122-AAECFCEB4109}" destId="{66126723-56F1-4035-A2F4-66BF465E3394}" srcOrd="2" destOrd="0" presId="urn:microsoft.com/office/officeart/2005/8/layout/bProcess2"/>
    <dgm:cxn modelId="{6A9FAFEA-4F0A-44B6-BAFC-86A6D930224F}" type="presParOf" srcId="{66126723-56F1-4035-A2F4-66BF465E3394}" destId="{506A07A4-D46E-48AA-A9EB-FDB0BF0B4C8A}" srcOrd="0" destOrd="0" presId="urn:microsoft.com/office/officeart/2005/8/layout/bProcess2"/>
    <dgm:cxn modelId="{3D5D5C57-5244-4B67-BEC9-735B342A8A1E}" type="presParOf" srcId="{66126723-56F1-4035-A2F4-66BF465E3394}" destId="{D16B5E70-FCFB-49D4-BCAF-8E7E72BFE0CB}" srcOrd="1" destOrd="0" presId="urn:microsoft.com/office/officeart/2005/8/layout/bProcess2"/>
    <dgm:cxn modelId="{35CE4776-F3F3-4E42-8944-0CCD3DEC3931}" type="presParOf" srcId="{0E7BF6F6-07F5-46E3-A122-AAECFCEB4109}" destId="{299B4420-9D39-4615-968A-70BEA40BB302}" srcOrd="3" destOrd="0" presId="urn:microsoft.com/office/officeart/2005/8/layout/bProcess2"/>
    <dgm:cxn modelId="{68E2CAB4-16A1-4A06-855A-5BFDEE315D9B}" type="presParOf" srcId="{0E7BF6F6-07F5-46E3-A122-AAECFCEB4109}" destId="{7614C4B0-ADD3-4EDD-8A8D-E117203674B0}" srcOrd="4" destOrd="0" presId="urn:microsoft.com/office/officeart/2005/8/layout/bProcess2"/>
    <dgm:cxn modelId="{4CF7D65D-8C51-4A6D-A3D5-51B43A14AE38}" type="presParOf" srcId="{7614C4B0-ADD3-4EDD-8A8D-E117203674B0}" destId="{18A00494-7882-40C3-87DA-211D0E21C3AC}" srcOrd="0" destOrd="0" presId="urn:microsoft.com/office/officeart/2005/8/layout/bProcess2"/>
    <dgm:cxn modelId="{ED692BFA-CA8F-49A1-9342-7EF32FAA998A}" type="presParOf" srcId="{7614C4B0-ADD3-4EDD-8A8D-E117203674B0}" destId="{677B7992-581E-4B63-843B-2A2FFAF162BB}" srcOrd="1" destOrd="0" presId="urn:microsoft.com/office/officeart/2005/8/layout/bProcess2"/>
    <dgm:cxn modelId="{B18364B2-CA00-472D-B03B-04018140A85C}" type="presParOf" srcId="{0E7BF6F6-07F5-46E3-A122-AAECFCEB4109}" destId="{2B743C45-E8E0-49F5-8364-16CB07438629}" srcOrd="5" destOrd="0" presId="urn:microsoft.com/office/officeart/2005/8/layout/bProcess2"/>
    <dgm:cxn modelId="{EB118DB8-ED34-423C-AC5E-F5BC41DE96B1}" type="presParOf" srcId="{0E7BF6F6-07F5-46E3-A122-AAECFCEB4109}" destId="{51063142-4A91-4B48-9775-7C6182E3ACDD}" srcOrd="6" destOrd="0" presId="urn:microsoft.com/office/officeart/2005/8/layout/b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619BC0-055A-4228-A18B-741938CE040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DE250F4-48D5-4684-815C-3C68D1E0A6DE}">
      <dgm:prSet phldrT="[Текст]"/>
      <dgm:spPr/>
      <dgm:t>
        <a:bodyPr/>
        <a:lstStyle/>
        <a:p>
          <a:r>
            <a:rPr lang="ru-RU" dirty="0" smtClean="0"/>
            <a:t>Культура  «широком» смысле - это</a:t>
          </a:r>
          <a:endParaRPr lang="ru-RU" dirty="0"/>
        </a:p>
      </dgm:t>
    </dgm:pt>
    <dgm:pt modelId="{7912307B-262C-4381-8F28-55299582C1BB}" type="parTrans" cxnId="{D406F488-A8BF-43FC-83DE-9F63145220FE}">
      <dgm:prSet/>
      <dgm:spPr/>
      <dgm:t>
        <a:bodyPr/>
        <a:lstStyle/>
        <a:p>
          <a:endParaRPr lang="ru-RU"/>
        </a:p>
      </dgm:t>
    </dgm:pt>
    <dgm:pt modelId="{CBAFA7C2-B841-4ED9-87B2-F1DEA66CBEFD}" type="sibTrans" cxnId="{D406F488-A8BF-43FC-83DE-9F63145220FE}">
      <dgm:prSet/>
      <dgm:spPr/>
      <dgm:t>
        <a:bodyPr/>
        <a:lstStyle/>
        <a:p>
          <a:endParaRPr lang="ru-RU"/>
        </a:p>
      </dgm:t>
    </dgm:pt>
    <dgm:pt modelId="{74804FF7-BB46-41CA-9849-81308988B238}">
      <dgm:prSet phldrT="[Текст]"/>
      <dgm:spPr/>
      <dgm:t>
        <a:bodyPr/>
        <a:lstStyle/>
        <a:p>
          <a:r>
            <a:rPr lang="ru-RU" b="1" dirty="0" smtClean="0"/>
            <a:t>совокупность внебиологических средств и механизмов человеческой деятельности, посредством которых осуществляется приспособление человека к природе и регуляция общественной жизни.</a:t>
          </a:r>
          <a:endParaRPr lang="ru-RU" b="1" dirty="0"/>
        </a:p>
      </dgm:t>
    </dgm:pt>
    <dgm:pt modelId="{9EDA5273-09BC-4522-AB5B-47D8D9C31387}" type="parTrans" cxnId="{5D9DA188-C297-4169-AE95-3F08B7FD1C51}">
      <dgm:prSet/>
      <dgm:spPr/>
      <dgm:t>
        <a:bodyPr/>
        <a:lstStyle/>
        <a:p>
          <a:endParaRPr lang="ru-RU"/>
        </a:p>
      </dgm:t>
    </dgm:pt>
    <dgm:pt modelId="{5714FCFA-25E5-4282-8358-D8B61AC6B333}" type="sibTrans" cxnId="{5D9DA188-C297-4169-AE95-3F08B7FD1C51}">
      <dgm:prSet/>
      <dgm:spPr/>
      <dgm:t>
        <a:bodyPr/>
        <a:lstStyle/>
        <a:p>
          <a:endParaRPr lang="ru-RU"/>
        </a:p>
      </dgm:t>
    </dgm:pt>
    <dgm:pt modelId="{DD0A35A2-E479-42CA-B2D6-AE7362859726}">
      <dgm:prSet phldrT="[Текст]"/>
      <dgm:spPr/>
      <dgm:t>
        <a:bodyPr/>
        <a:lstStyle/>
        <a:p>
          <a:r>
            <a:rPr lang="ru-RU" dirty="0" smtClean="0"/>
            <a:t>Культура в «узком» смысле - это</a:t>
          </a:r>
          <a:endParaRPr lang="ru-RU" dirty="0"/>
        </a:p>
      </dgm:t>
    </dgm:pt>
    <dgm:pt modelId="{4AAA0D8F-6E16-42C1-A7A6-DB236609F774}" type="parTrans" cxnId="{AD479E5C-998F-4988-A0DC-4718AE706A56}">
      <dgm:prSet/>
      <dgm:spPr/>
      <dgm:t>
        <a:bodyPr/>
        <a:lstStyle/>
        <a:p>
          <a:endParaRPr lang="ru-RU"/>
        </a:p>
      </dgm:t>
    </dgm:pt>
    <dgm:pt modelId="{A17FA3C5-D108-4724-9EE6-4D0BA3778050}" type="sibTrans" cxnId="{AD479E5C-998F-4988-A0DC-4718AE706A56}">
      <dgm:prSet/>
      <dgm:spPr/>
      <dgm:t>
        <a:bodyPr/>
        <a:lstStyle/>
        <a:p>
          <a:endParaRPr lang="ru-RU"/>
        </a:p>
      </dgm:t>
    </dgm:pt>
    <dgm:pt modelId="{1CA4FF8A-D112-4E27-9C7D-5066B93B447E}">
      <dgm:prSet phldrT="[Текст]" custT="1"/>
      <dgm:spPr/>
      <dgm:t>
        <a:bodyPr/>
        <a:lstStyle/>
        <a:p>
          <a:r>
            <a:rPr lang="ru-RU" sz="2000" b="1" dirty="0" smtClean="0"/>
            <a:t>совокупность традиций, обычаев, социальных норм, правил, регулирующих поведение и передаваемых следующим поколениям.</a:t>
          </a:r>
          <a:endParaRPr lang="ru-RU" sz="2000" b="1" dirty="0"/>
        </a:p>
      </dgm:t>
    </dgm:pt>
    <dgm:pt modelId="{03645803-D587-4FFE-8E22-A1B903D484FF}" type="parTrans" cxnId="{3460F090-7976-4FE9-9084-53C3D68B351E}">
      <dgm:prSet/>
      <dgm:spPr/>
      <dgm:t>
        <a:bodyPr/>
        <a:lstStyle/>
        <a:p>
          <a:endParaRPr lang="ru-RU"/>
        </a:p>
      </dgm:t>
    </dgm:pt>
    <dgm:pt modelId="{CE9DE79F-7402-4C75-8DF7-092F037747FD}" type="sibTrans" cxnId="{3460F090-7976-4FE9-9084-53C3D68B351E}">
      <dgm:prSet/>
      <dgm:spPr/>
      <dgm:t>
        <a:bodyPr/>
        <a:lstStyle/>
        <a:p>
          <a:endParaRPr lang="ru-RU"/>
        </a:p>
      </dgm:t>
    </dgm:pt>
    <dgm:pt modelId="{F2FDAE6C-297F-497E-9F40-B0E39E7F45FA}" type="pres">
      <dgm:prSet presAssocID="{B4619BC0-055A-4228-A18B-741938CE040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3E697D-62EC-48EA-B0B8-57792CE363A6}" type="pres">
      <dgm:prSet presAssocID="{6DE250F4-48D5-4684-815C-3C68D1E0A6DE}" presName="linNode" presStyleCnt="0"/>
      <dgm:spPr/>
    </dgm:pt>
    <dgm:pt modelId="{344C9FFA-06CB-4FA7-BAA5-1210D72161DC}" type="pres">
      <dgm:prSet presAssocID="{6DE250F4-48D5-4684-815C-3C68D1E0A6D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0B017-935C-4B3D-A5D9-41BA0898EB49}" type="pres">
      <dgm:prSet presAssocID="{6DE250F4-48D5-4684-815C-3C68D1E0A6D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75FAA-FC55-4A44-903C-8B3CF3EA9736}" type="pres">
      <dgm:prSet presAssocID="{CBAFA7C2-B841-4ED9-87B2-F1DEA66CBEFD}" presName="spacing" presStyleCnt="0"/>
      <dgm:spPr/>
    </dgm:pt>
    <dgm:pt modelId="{240939F9-D912-4763-8EE9-D882D1E68646}" type="pres">
      <dgm:prSet presAssocID="{DD0A35A2-E479-42CA-B2D6-AE7362859726}" presName="linNode" presStyleCnt="0"/>
      <dgm:spPr/>
    </dgm:pt>
    <dgm:pt modelId="{68415C71-1EEB-4B46-8D9F-F3B2595F734F}" type="pres">
      <dgm:prSet presAssocID="{DD0A35A2-E479-42CA-B2D6-AE736285972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5C083-21FC-4753-852E-C5D717C48773}" type="pres">
      <dgm:prSet presAssocID="{DD0A35A2-E479-42CA-B2D6-AE736285972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0F090-7976-4FE9-9084-53C3D68B351E}" srcId="{DD0A35A2-E479-42CA-B2D6-AE7362859726}" destId="{1CA4FF8A-D112-4E27-9C7D-5066B93B447E}" srcOrd="0" destOrd="0" parTransId="{03645803-D587-4FFE-8E22-A1B903D484FF}" sibTransId="{CE9DE79F-7402-4C75-8DF7-092F037747FD}"/>
    <dgm:cxn modelId="{51105D9E-A391-4D31-BCA4-4C791F81CDB1}" type="presOf" srcId="{DD0A35A2-E479-42CA-B2D6-AE7362859726}" destId="{68415C71-1EEB-4B46-8D9F-F3B2595F734F}" srcOrd="0" destOrd="0" presId="urn:microsoft.com/office/officeart/2005/8/layout/vList6"/>
    <dgm:cxn modelId="{1567AD9E-2D21-4C58-9029-307B2C4E090E}" type="presOf" srcId="{74804FF7-BB46-41CA-9849-81308988B238}" destId="{D460B017-935C-4B3D-A5D9-41BA0898EB49}" srcOrd="0" destOrd="0" presId="urn:microsoft.com/office/officeart/2005/8/layout/vList6"/>
    <dgm:cxn modelId="{AD479E5C-998F-4988-A0DC-4718AE706A56}" srcId="{B4619BC0-055A-4228-A18B-741938CE0403}" destId="{DD0A35A2-E479-42CA-B2D6-AE7362859726}" srcOrd="1" destOrd="0" parTransId="{4AAA0D8F-6E16-42C1-A7A6-DB236609F774}" sibTransId="{A17FA3C5-D108-4724-9EE6-4D0BA3778050}"/>
    <dgm:cxn modelId="{5D9DA188-C297-4169-AE95-3F08B7FD1C51}" srcId="{6DE250F4-48D5-4684-815C-3C68D1E0A6DE}" destId="{74804FF7-BB46-41CA-9849-81308988B238}" srcOrd="0" destOrd="0" parTransId="{9EDA5273-09BC-4522-AB5B-47D8D9C31387}" sibTransId="{5714FCFA-25E5-4282-8358-D8B61AC6B333}"/>
    <dgm:cxn modelId="{F24FE344-0BEB-40BA-BB03-368DD7E8C10B}" type="presOf" srcId="{B4619BC0-055A-4228-A18B-741938CE0403}" destId="{F2FDAE6C-297F-497E-9F40-B0E39E7F45FA}" srcOrd="0" destOrd="0" presId="urn:microsoft.com/office/officeart/2005/8/layout/vList6"/>
    <dgm:cxn modelId="{C36D261C-2342-4B06-BD9D-4E2924443C6F}" type="presOf" srcId="{6DE250F4-48D5-4684-815C-3C68D1E0A6DE}" destId="{344C9FFA-06CB-4FA7-BAA5-1210D72161DC}" srcOrd="0" destOrd="0" presId="urn:microsoft.com/office/officeart/2005/8/layout/vList6"/>
    <dgm:cxn modelId="{3D5D127E-C6B3-4047-B5FF-906E0747CB7A}" type="presOf" srcId="{1CA4FF8A-D112-4E27-9C7D-5066B93B447E}" destId="{10D5C083-21FC-4753-852E-C5D717C48773}" srcOrd="0" destOrd="0" presId="urn:microsoft.com/office/officeart/2005/8/layout/vList6"/>
    <dgm:cxn modelId="{D406F488-A8BF-43FC-83DE-9F63145220FE}" srcId="{B4619BC0-055A-4228-A18B-741938CE0403}" destId="{6DE250F4-48D5-4684-815C-3C68D1E0A6DE}" srcOrd="0" destOrd="0" parTransId="{7912307B-262C-4381-8F28-55299582C1BB}" sibTransId="{CBAFA7C2-B841-4ED9-87B2-F1DEA66CBEFD}"/>
    <dgm:cxn modelId="{05E17D24-96B0-4D52-9D9B-E5CC26D7FEDC}" type="presParOf" srcId="{F2FDAE6C-297F-497E-9F40-B0E39E7F45FA}" destId="{AF3E697D-62EC-48EA-B0B8-57792CE363A6}" srcOrd="0" destOrd="0" presId="urn:microsoft.com/office/officeart/2005/8/layout/vList6"/>
    <dgm:cxn modelId="{F60AEE47-ED91-4C6D-BD90-04FB6D65CE17}" type="presParOf" srcId="{AF3E697D-62EC-48EA-B0B8-57792CE363A6}" destId="{344C9FFA-06CB-4FA7-BAA5-1210D72161DC}" srcOrd="0" destOrd="0" presId="urn:microsoft.com/office/officeart/2005/8/layout/vList6"/>
    <dgm:cxn modelId="{12038666-B7FF-4643-89D0-07FE296B27BC}" type="presParOf" srcId="{AF3E697D-62EC-48EA-B0B8-57792CE363A6}" destId="{D460B017-935C-4B3D-A5D9-41BA0898EB49}" srcOrd="1" destOrd="0" presId="urn:microsoft.com/office/officeart/2005/8/layout/vList6"/>
    <dgm:cxn modelId="{D19AF1F4-2F94-4964-81C1-56438AF6C125}" type="presParOf" srcId="{F2FDAE6C-297F-497E-9F40-B0E39E7F45FA}" destId="{94075FAA-FC55-4A44-903C-8B3CF3EA9736}" srcOrd="1" destOrd="0" presId="urn:microsoft.com/office/officeart/2005/8/layout/vList6"/>
    <dgm:cxn modelId="{C3DEE89A-7882-448A-8101-F25C97245D87}" type="presParOf" srcId="{F2FDAE6C-297F-497E-9F40-B0E39E7F45FA}" destId="{240939F9-D912-4763-8EE9-D882D1E68646}" srcOrd="2" destOrd="0" presId="urn:microsoft.com/office/officeart/2005/8/layout/vList6"/>
    <dgm:cxn modelId="{D17AB65A-415D-4109-84BF-BABA5F89AF97}" type="presParOf" srcId="{240939F9-D912-4763-8EE9-D882D1E68646}" destId="{68415C71-1EEB-4B46-8D9F-F3B2595F734F}" srcOrd="0" destOrd="0" presId="urn:microsoft.com/office/officeart/2005/8/layout/vList6"/>
    <dgm:cxn modelId="{C6E970C1-706F-4CF3-9B12-337D5CD42589}" type="presParOf" srcId="{240939F9-D912-4763-8EE9-D882D1E68646}" destId="{10D5C083-21FC-4753-852E-C5D717C48773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8D5CF3-9710-4D19-9322-6C40FFDB91BF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106C2EF-0805-48B4-810C-C4A5678F615A}">
      <dgm:prSet phldrT="[Текст]" custT="1"/>
      <dgm:spPr/>
      <dgm:t>
        <a:bodyPr/>
        <a:lstStyle/>
        <a:p>
          <a:r>
            <a:rPr lang="ru-RU" sz="1800" dirty="0" smtClean="0"/>
            <a:t>1. Противоречие между социализацией и индивидуализацией личности.</a:t>
          </a:r>
          <a:endParaRPr lang="ru-RU" sz="1800" dirty="0"/>
        </a:p>
      </dgm:t>
    </dgm:pt>
    <dgm:pt modelId="{6273AC9C-D15C-4E28-9984-738D56180C79}" type="parTrans" cxnId="{F98A47E5-DDCE-49B5-9414-3CF04BAE09E5}">
      <dgm:prSet/>
      <dgm:spPr/>
      <dgm:t>
        <a:bodyPr/>
        <a:lstStyle/>
        <a:p>
          <a:endParaRPr lang="ru-RU"/>
        </a:p>
      </dgm:t>
    </dgm:pt>
    <dgm:pt modelId="{D57C7042-32B1-4D26-A4CB-2DFE0C3F4E5F}" type="sibTrans" cxnId="{F98A47E5-DDCE-49B5-9414-3CF04BAE09E5}">
      <dgm:prSet/>
      <dgm:spPr/>
      <dgm:t>
        <a:bodyPr/>
        <a:lstStyle/>
        <a:p>
          <a:endParaRPr lang="ru-RU"/>
        </a:p>
      </dgm:t>
    </dgm:pt>
    <dgm:pt modelId="{6854BDAD-DE01-490B-81E4-EBF4A5160D93}">
      <dgm:prSet phldrT="[Текст]" custT="1"/>
      <dgm:spPr/>
      <dgm:t>
        <a:bodyPr/>
        <a:lstStyle/>
        <a:p>
          <a:r>
            <a:rPr lang="ru-RU" sz="1800" dirty="0" smtClean="0"/>
            <a:t>2. Противоречие между нормативностью и свободой, которая предоставляется человеку.</a:t>
          </a:r>
          <a:endParaRPr lang="ru-RU" sz="1800" dirty="0"/>
        </a:p>
      </dgm:t>
    </dgm:pt>
    <dgm:pt modelId="{48FE9621-DF26-4E56-9653-08F0E2C32F11}" type="parTrans" cxnId="{C80F7B9B-7FCA-498F-97B3-C0DF97AC4964}">
      <dgm:prSet/>
      <dgm:spPr/>
      <dgm:t>
        <a:bodyPr/>
        <a:lstStyle/>
        <a:p>
          <a:endParaRPr lang="ru-RU"/>
        </a:p>
      </dgm:t>
    </dgm:pt>
    <dgm:pt modelId="{2BE2F157-94C3-4DCA-A79D-EDE92D7A794F}" type="sibTrans" cxnId="{C80F7B9B-7FCA-498F-97B3-C0DF97AC4964}">
      <dgm:prSet/>
      <dgm:spPr/>
      <dgm:t>
        <a:bodyPr/>
        <a:lstStyle/>
        <a:p>
          <a:endParaRPr lang="ru-RU"/>
        </a:p>
      </dgm:t>
    </dgm:pt>
    <dgm:pt modelId="{70FC1EA4-E443-4130-917B-260A8A62F0A6}">
      <dgm:prSet phldrT="[Текст]" custT="1"/>
      <dgm:spPr/>
      <dgm:t>
        <a:bodyPr/>
        <a:lstStyle/>
        <a:p>
          <a:r>
            <a:rPr lang="ru-RU" sz="1800" dirty="0" smtClean="0"/>
            <a:t>3. Противоречие между традициями и новаторством.</a:t>
          </a:r>
          <a:endParaRPr lang="ru-RU" sz="1800" dirty="0"/>
        </a:p>
      </dgm:t>
    </dgm:pt>
    <dgm:pt modelId="{5B744AB7-D785-45E6-A09B-5FE1179E24FD}" type="parTrans" cxnId="{37598F68-27A5-4079-BB35-B3B81B27B2EE}">
      <dgm:prSet/>
      <dgm:spPr/>
      <dgm:t>
        <a:bodyPr/>
        <a:lstStyle/>
        <a:p>
          <a:endParaRPr lang="ru-RU"/>
        </a:p>
      </dgm:t>
    </dgm:pt>
    <dgm:pt modelId="{AE4381C4-8D28-41E4-9A89-6236429A0926}" type="sibTrans" cxnId="{37598F68-27A5-4079-BB35-B3B81B27B2EE}">
      <dgm:prSet/>
      <dgm:spPr/>
      <dgm:t>
        <a:bodyPr/>
        <a:lstStyle/>
        <a:p>
          <a:endParaRPr lang="ru-RU"/>
        </a:p>
      </dgm:t>
    </dgm:pt>
    <dgm:pt modelId="{61670E6A-CD9F-4D3D-B943-F81DC3B08D76}" type="pres">
      <dgm:prSet presAssocID="{448D5CF3-9710-4D19-9322-6C40FFDB91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EA82B8-684D-4236-B981-C74C051AE1A7}" type="pres">
      <dgm:prSet presAssocID="{448D5CF3-9710-4D19-9322-6C40FFDB91BF}" presName="arrow" presStyleLbl="bgShp" presStyleIdx="0" presStyleCnt="1"/>
      <dgm:spPr/>
      <dgm:t>
        <a:bodyPr/>
        <a:lstStyle/>
        <a:p>
          <a:endParaRPr lang="ru-RU"/>
        </a:p>
      </dgm:t>
    </dgm:pt>
    <dgm:pt modelId="{B89CDBFC-F70E-47B2-B1A6-584C30F4F90A}" type="pres">
      <dgm:prSet presAssocID="{448D5CF3-9710-4D19-9322-6C40FFDB91BF}" presName="points" presStyleCnt="0"/>
      <dgm:spPr/>
      <dgm:t>
        <a:bodyPr/>
        <a:lstStyle/>
        <a:p>
          <a:endParaRPr lang="ru-RU"/>
        </a:p>
      </dgm:t>
    </dgm:pt>
    <dgm:pt modelId="{4531163D-A50C-4B0C-AD20-4E9D9A3A7D0B}" type="pres">
      <dgm:prSet presAssocID="{C106C2EF-0805-48B4-810C-C4A5678F615A}" presName="compositeA" presStyleCnt="0"/>
      <dgm:spPr/>
      <dgm:t>
        <a:bodyPr/>
        <a:lstStyle/>
        <a:p>
          <a:endParaRPr lang="ru-RU"/>
        </a:p>
      </dgm:t>
    </dgm:pt>
    <dgm:pt modelId="{21590615-A020-42CB-A6DD-02B3C98DCFBF}" type="pres">
      <dgm:prSet presAssocID="{C106C2EF-0805-48B4-810C-C4A5678F615A}" presName="textA" presStyleLbl="revTx" presStyleIdx="0" presStyleCnt="3" custScaleX="220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970E1-CB3B-485E-B4B8-58CBB419924D}" type="pres">
      <dgm:prSet presAssocID="{C106C2EF-0805-48B4-810C-C4A5678F615A}" presName="circleA" presStyleLbl="node1" presStyleIdx="0" presStyleCnt="3"/>
      <dgm:spPr/>
      <dgm:t>
        <a:bodyPr/>
        <a:lstStyle/>
        <a:p>
          <a:endParaRPr lang="ru-RU"/>
        </a:p>
      </dgm:t>
    </dgm:pt>
    <dgm:pt modelId="{ECA230C7-E84D-4448-840D-D5DA8218D0F5}" type="pres">
      <dgm:prSet presAssocID="{C106C2EF-0805-48B4-810C-C4A5678F615A}" presName="spaceA" presStyleCnt="0"/>
      <dgm:spPr/>
      <dgm:t>
        <a:bodyPr/>
        <a:lstStyle/>
        <a:p>
          <a:endParaRPr lang="ru-RU"/>
        </a:p>
      </dgm:t>
    </dgm:pt>
    <dgm:pt modelId="{4181B85B-330D-4682-BE1A-265CCD534F73}" type="pres">
      <dgm:prSet presAssocID="{D57C7042-32B1-4D26-A4CB-2DFE0C3F4E5F}" presName="space" presStyleCnt="0"/>
      <dgm:spPr/>
      <dgm:t>
        <a:bodyPr/>
        <a:lstStyle/>
        <a:p>
          <a:endParaRPr lang="ru-RU"/>
        </a:p>
      </dgm:t>
    </dgm:pt>
    <dgm:pt modelId="{F60CD484-1855-46C5-84A9-EE4610A7135A}" type="pres">
      <dgm:prSet presAssocID="{6854BDAD-DE01-490B-81E4-EBF4A5160D93}" presName="compositeB" presStyleCnt="0"/>
      <dgm:spPr/>
      <dgm:t>
        <a:bodyPr/>
        <a:lstStyle/>
        <a:p>
          <a:endParaRPr lang="ru-RU"/>
        </a:p>
      </dgm:t>
    </dgm:pt>
    <dgm:pt modelId="{01732746-CFAE-484A-A129-346BE4FF9CF2}" type="pres">
      <dgm:prSet presAssocID="{6854BDAD-DE01-490B-81E4-EBF4A5160D93}" presName="textB" presStyleLbl="revTx" presStyleIdx="1" presStyleCnt="3" custScaleX="243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AD018-92FB-4336-9DB5-A847072F8BCE}" type="pres">
      <dgm:prSet presAssocID="{6854BDAD-DE01-490B-81E4-EBF4A5160D93}" presName="circleB" presStyleLbl="node1" presStyleIdx="1" presStyleCnt="3"/>
      <dgm:spPr/>
      <dgm:t>
        <a:bodyPr/>
        <a:lstStyle/>
        <a:p>
          <a:endParaRPr lang="ru-RU"/>
        </a:p>
      </dgm:t>
    </dgm:pt>
    <dgm:pt modelId="{D52BC813-FDDB-43B6-AA96-0750AF2DE988}" type="pres">
      <dgm:prSet presAssocID="{6854BDAD-DE01-490B-81E4-EBF4A5160D93}" presName="spaceB" presStyleCnt="0"/>
      <dgm:spPr/>
      <dgm:t>
        <a:bodyPr/>
        <a:lstStyle/>
        <a:p>
          <a:endParaRPr lang="ru-RU"/>
        </a:p>
      </dgm:t>
    </dgm:pt>
    <dgm:pt modelId="{0ECD56ED-740D-4F6D-812E-D7C8165522F2}" type="pres">
      <dgm:prSet presAssocID="{2BE2F157-94C3-4DCA-A79D-EDE92D7A794F}" presName="space" presStyleCnt="0"/>
      <dgm:spPr/>
      <dgm:t>
        <a:bodyPr/>
        <a:lstStyle/>
        <a:p>
          <a:endParaRPr lang="ru-RU"/>
        </a:p>
      </dgm:t>
    </dgm:pt>
    <dgm:pt modelId="{59F6BA0D-4D81-46D8-8BEE-C68246EAAE94}" type="pres">
      <dgm:prSet presAssocID="{70FC1EA4-E443-4130-917B-260A8A62F0A6}" presName="compositeA" presStyleCnt="0"/>
      <dgm:spPr/>
      <dgm:t>
        <a:bodyPr/>
        <a:lstStyle/>
        <a:p>
          <a:endParaRPr lang="ru-RU"/>
        </a:p>
      </dgm:t>
    </dgm:pt>
    <dgm:pt modelId="{DE320516-C3D8-4A40-B5CD-5CBC824B5DFA}" type="pres">
      <dgm:prSet presAssocID="{70FC1EA4-E443-4130-917B-260A8A62F0A6}" presName="textA" presStyleLbl="revTx" presStyleIdx="2" presStyleCnt="3" custScaleX="192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382B7-62E8-414E-87BF-5BCC8AE59D3A}" type="pres">
      <dgm:prSet presAssocID="{70FC1EA4-E443-4130-917B-260A8A62F0A6}" presName="circleA" presStyleLbl="node1" presStyleIdx="2" presStyleCnt="3"/>
      <dgm:spPr/>
      <dgm:t>
        <a:bodyPr/>
        <a:lstStyle/>
        <a:p>
          <a:endParaRPr lang="ru-RU"/>
        </a:p>
      </dgm:t>
    </dgm:pt>
    <dgm:pt modelId="{978CF19A-8823-49EF-9FAA-8FCA930DDFB9}" type="pres">
      <dgm:prSet presAssocID="{70FC1EA4-E443-4130-917B-260A8A62F0A6}" presName="spaceA" presStyleCnt="0"/>
      <dgm:spPr/>
      <dgm:t>
        <a:bodyPr/>
        <a:lstStyle/>
        <a:p>
          <a:endParaRPr lang="ru-RU"/>
        </a:p>
      </dgm:t>
    </dgm:pt>
  </dgm:ptLst>
  <dgm:cxnLst>
    <dgm:cxn modelId="{D55E41CA-8165-4D6F-8BBF-AD4A2F385564}" type="presOf" srcId="{448D5CF3-9710-4D19-9322-6C40FFDB91BF}" destId="{61670E6A-CD9F-4D3D-B943-F81DC3B08D76}" srcOrd="0" destOrd="0" presId="urn:microsoft.com/office/officeart/2005/8/layout/hProcess11"/>
    <dgm:cxn modelId="{91D79F05-2817-4DD4-A894-DB4D0ABD41D8}" type="presOf" srcId="{70FC1EA4-E443-4130-917B-260A8A62F0A6}" destId="{DE320516-C3D8-4A40-B5CD-5CBC824B5DFA}" srcOrd="0" destOrd="0" presId="urn:microsoft.com/office/officeart/2005/8/layout/hProcess11"/>
    <dgm:cxn modelId="{C80F7B9B-7FCA-498F-97B3-C0DF97AC4964}" srcId="{448D5CF3-9710-4D19-9322-6C40FFDB91BF}" destId="{6854BDAD-DE01-490B-81E4-EBF4A5160D93}" srcOrd="1" destOrd="0" parTransId="{48FE9621-DF26-4E56-9653-08F0E2C32F11}" sibTransId="{2BE2F157-94C3-4DCA-A79D-EDE92D7A794F}"/>
    <dgm:cxn modelId="{0B3EC2CE-FCB6-4661-B6E5-1B0C3DE91B9C}" type="presOf" srcId="{6854BDAD-DE01-490B-81E4-EBF4A5160D93}" destId="{01732746-CFAE-484A-A129-346BE4FF9CF2}" srcOrd="0" destOrd="0" presId="urn:microsoft.com/office/officeart/2005/8/layout/hProcess11"/>
    <dgm:cxn modelId="{F98A47E5-DDCE-49B5-9414-3CF04BAE09E5}" srcId="{448D5CF3-9710-4D19-9322-6C40FFDB91BF}" destId="{C106C2EF-0805-48B4-810C-C4A5678F615A}" srcOrd="0" destOrd="0" parTransId="{6273AC9C-D15C-4E28-9984-738D56180C79}" sibTransId="{D57C7042-32B1-4D26-A4CB-2DFE0C3F4E5F}"/>
    <dgm:cxn modelId="{37598F68-27A5-4079-BB35-B3B81B27B2EE}" srcId="{448D5CF3-9710-4D19-9322-6C40FFDB91BF}" destId="{70FC1EA4-E443-4130-917B-260A8A62F0A6}" srcOrd="2" destOrd="0" parTransId="{5B744AB7-D785-45E6-A09B-5FE1179E24FD}" sibTransId="{AE4381C4-8D28-41E4-9A89-6236429A0926}"/>
    <dgm:cxn modelId="{CBFCC0CD-8AB9-4A76-9078-349F739AA63C}" type="presOf" srcId="{C106C2EF-0805-48B4-810C-C4A5678F615A}" destId="{21590615-A020-42CB-A6DD-02B3C98DCFBF}" srcOrd="0" destOrd="0" presId="urn:microsoft.com/office/officeart/2005/8/layout/hProcess11"/>
    <dgm:cxn modelId="{9ECB7346-4EF6-4021-A7AE-54820A821EDD}" type="presParOf" srcId="{61670E6A-CD9F-4D3D-B943-F81DC3B08D76}" destId="{9FEA82B8-684D-4236-B981-C74C051AE1A7}" srcOrd="0" destOrd="0" presId="urn:microsoft.com/office/officeart/2005/8/layout/hProcess11"/>
    <dgm:cxn modelId="{BDBCF3BC-2764-4964-AA8E-3E7C5D53C19D}" type="presParOf" srcId="{61670E6A-CD9F-4D3D-B943-F81DC3B08D76}" destId="{B89CDBFC-F70E-47B2-B1A6-584C30F4F90A}" srcOrd="1" destOrd="0" presId="urn:microsoft.com/office/officeart/2005/8/layout/hProcess11"/>
    <dgm:cxn modelId="{DDFD4D72-30F9-46E4-960D-0382D18D1390}" type="presParOf" srcId="{B89CDBFC-F70E-47B2-B1A6-584C30F4F90A}" destId="{4531163D-A50C-4B0C-AD20-4E9D9A3A7D0B}" srcOrd="0" destOrd="0" presId="urn:microsoft.com/office/officeart/2005/8/layout/hProcess11"/>
    <dgm:cxn modelId="{369BF9CB-8A82-4FDD-A709-F2290B467D23}" type="presParOf" srcId="{4531163D-A50C-4B0C-AD20-4E9D9A3A7D0B}" destId="{21590615-A020-42CB-A6DD-02B3C98DCFBF}" srcOrd="0" destOrd="0" presId="urn:microsoft.com/office/officeart/2005/8/layout/hProcess11"/>
    <dgm:cxn modelId="{06253138-BBAE-4855-8B23-B3C4DCC8539A}" type="presParOf" srcId="{4531163D-A50C-4B0C-AD20-4E9D9A3A7D0B}" destId="{FAF970E1-CB3B-485E-B4B8-58CBB419924D}" srcOrd="1" destOrd="0" presId="urn:microsoft.com/office/officeart/2005/8/layout/hProcess11"/>
    <dgm:cxn modelId="{0FD4FA81-1FEF-4BF1-A23E-CB3AE75AE505}" type="presParOf" srcId="{4531163D-A50C-4B0C-AD20-4E9D9A3A7D0B}" destId="{ECA230C7-E84D-4448-840D-D5DA8218D0F5}" srcOrd="2" destOrd="0" presId="urn:microsoft.com/office/officeart/2005/8/layout/hProcess11"/>
    <dgm:cxn modelId="{16D8C9D2-6A92-482F-A5F4-7CA38E656C0E}" type="presParOf" srcId="{B89CDBFC-F70E-47B2-B1A6-584C30F4F90A}" destId="{4181B85B-330D-4682-BE1A-265CCD534F73}" srcOrd="1" destOrd="0" presId="urn:microsoft.com/office/officeart/2005/8/layout/hProcess11"/>
    <dgm:cxn modelId="{47559D3C-C22D-42C3-9B73-B62A354F006D}" type="presParOf" srcId="{B89CDBFC-F70E-47B2-B1A6-584C30F4F90A}" destId="{F60CD484-1855-46C5-84A9-EE4610A7135A}" srcOrd="2" destOrd="0" presId="urn:microsoft.com/office/officeart/2005/8/layout/hProcess11"/>
    <dgm:cxn modelId="{A3179003-A522-4987-8346-4AF0BFA43D77}" type="presParOf" srcId="{F60CD484-1855-46C5-84A9-EE4610A7135A}" destId="{01732746-CFAE-484A-A129-346BE4FF9CF2}" srcOrd="0" destOrd="0" presId="urn:microsoft.com/office/officeart/2005/8/layout/hProcess11"/>
    <dgm:cxn modelId="{EDCADE44-9252-4A2A-B610-4A3439EB66DE}" type="presParOf" srcId="{F60CD484-1855-46C5-84A9-EE4610A7135A}" destId="{E85AD018-92FB-4336-9DB5-A847072F8BCE}" srcOrd="1" destOrd="0" presId="urn:microsoft.com/office/officeart/2005/8/layout/hProcess11"/>
    <dgm:cxn modelId="{193A76A9-1F0A-4D43-A28A-7615B558FEF3}" type="presParOf" srcId="{F60CD484-1855-46C5-84A9-EE4610A7135A}" destId="{D52BC813-FDDB-43B6-AA96-0750AF2DE988}" srcOrd="2" destOrd="0" presId="urn:microsoft.com/office/officeart/2005/8/layout/hProcess11"/>
    <dgm:cxn modelId="{5A864F54-9F2E-4F53-AF7D-67B2834674B5}" type="presParOf" srcId="{B89CDBFC-F70E-47B2-B1A6-584C30F4F90A}" destId="{0ECD56ED-740D-4F6D-812E-D7C8165522F2}" srcOrd="3" destOrd="0" presId="urn:microsoft.com/office/officeart/2005/8/layout/hProcess11"/>
    <dgm:cxn modelId="{F72477C5-BCB6-4207-913E-0B05DBD94E43}" type="presParOf" srcId="{B89CDBFC-F70E-47B2-B1A6-584C30F4F90A}" destId="{59F6BA0D-4D81-46D8-8BEE-C68246EAAE94}" srcOrd="4" destOrd="0" presId="urn:microsoft.com/office/officeart/2005/8/layout/hProcess11"/>
    <dgm:cxn modelId="{0E375A87-4900-4F25-836D-A21C4009871F}" type="presParOf" srcId="{59F6BA0D-4D81-46D8-8BEE-C68246EAAE94}" destId="{DE320516-C3D8-4A40-B5CD-5CBC824B5DFA}" srcOrd="0" destOrd="0" presId="urn:microsoft.com/office/officeart/2005/8/layout/hProcess11"/>
    <dgm:cxn modelId="{50984635-CA3E-49E6-9970-4B98DB68AD12}" type="presParOf" srcId="{59F6BA0D-4D81-46D8-8BEE-C68246EAAE94}" destId="{893382B7-62E8-414E-87BF-5BCC8AE59D3A}" srcOrd="1" destOrd="0" presId="urn:microsoft.com/office/officeart/2005/8/layout/hProcess11"/>
    <dgm:cxn modelId="{73AC35D8-E2DA-43C8-A9F7-E772F9F4EE38}" type="presParOf" srcId="{59F6BA0D-4D81-46D8-8BEE-C68246EAAE94}" destId="{978CF19A-8823-49EF-9FAA-8FCA930DDFB9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C1856D-73A2-40F2-812A-538E187D550C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BA3A9F-2C06-4ACD-B7FD-07A0841834D6}">
      <dgm:prSet phldrT="[Текст]" custT="1"/>
      <dgm:spPr/>
      <dgm:t>
        <a:bodyPr/>
        <a:lstStyle/>
        <a:p>
          <a:r>
            <a:rPr lang="ru-RU" sz="2000" i="1" u="sng" dirty="0" smtClean="0"/>
            <a:t>Регулятивная-</a:t>
          </a:r>
        </a:p>
        <a:p>
          <a:r>
            <a:rPr lang="ru-RU" sz="2000" dirty="0" smtClean="0"/>
            <a:t>Культура регулирует характер поведения людей</a:t>
          </a:r>
          <a:endParaRPr lang="ru-RU" sz="2000" dirty="0"/>
        </a:p>
      </dgm:t>
    </dgm:pt>
    <dgm:pt modelId="{DF126D7C-0404-469E-B321-5EDA6BCE2332}" type="parTrans" cxnId="{00371978-E060-4B30-B8B4-3FD784638E4A}">
      <dgm:prSet/>
      <dgm:spPr/>
      <dgm:t>
        <a:bodyPr/>
        <a:lstStyle/>
        <a:p>
          <a:endParaRPr lang="ru-RU"/>
        </a:p>
      </dgm:t>
    </dgm:pt>
    <dgm:pt modelId="{6D8E38B2-9971-4C9E-B02A-5687E3142BC7}" type="sibTrans" cxnId="{00371978-E060-4B30-B8B4-3FD784638E4A}">
      <dgm:prSet/>
      <dgm:spPr/>
      <dgm:t>
        <a:bodyPr/>
        <a:lstStyle/>
        <a:p>
          <a:endParaRPr lang="ru-RU"/>
        </a:p>
      </dgm:t>
    </dgm:pt>
    <dgm:pt modelId="{68CAA0DB-11EC-4EA1-B9E3-AEE2AD8BB637}">
      <dgm:prSet phldrT="[Текст]" custT="1"/>
      <dgm:spPr/>
      <dgm:t>
        <a:bodyPr/>
        <a:lstStyle/>
        <a:p>
          <a:r>
            <a:rPr lang="ru-RU" sz="2000" i="1" u="sng" dirty="0" smtClean="0"/>
            <a:t>Интегративная-</a:t>
          </a:r>
        </a:p>
        <a:p>
          <a:r>
            <a:rPr lang="ru-RU" sz="2000" dirty="0" smtClean="0"/>
            <a:t>Культура обеспечивает единство общества</a:t>
          </a:r>
          <a:endParaRPr lang="ru-RU" sz="2000" dirty="0"/>
        </a:p>
      </dgm:t>
    </dgm:pt>
    <dgm:pt modelId="{B4F179A0-8E8B-44F0-BB6D-ED33D1E63133}" type="parTrans" cxnId="{F9CE0314-A1D3-4252-BB35-0F94B460393A}">
      <dgm:prSet/>
      <dgm:spPr/>
      <dgm:t>
        <a:bodyPr/>
        <a:lstStyle/>
        <a:p>
          <a:endParaRPr lang="ru-RU"/>
        </a:p>
      </dgm:t>
    </dgm:pt>
    <dgm:pt modelId="{6933FD62-2416-4E5B-B6AD-1DABCBB3F49C}" type="sibTrans" cxnId="{F9CE0314-A1D3-4252-BB35-0F94B460393A}">
      <dgm:prSet/>
      <dgm:spPr/>
      <dgm:t>
        <a:bodyPr/>
        <a:lstStyle/>
        <a:p>
          <a:endParaRPr lang="ru-RU"/>
        </a:p>
      </dgm:t>
    </dgm:pt>
    <dgm:pt modelId="{06B1F231-8038-4FF6-92F6-43A2D2854647}">
      <dgm:prSet phldrT="[Текст]" custT="1"/>
      <dgm:spPr/>
      <dgm:t>
        <a:bodyPr/>
        <a:lstStyle/>
        <a:p>
          <a:r>
            <a:rPr lang="ru-RU" sz="2000" i="1" u="sng" dirty="0" smtClean="0"/>
            <a:t>Воспитательная-</a:t>
          </a:r>
        </a:p>
        <a:p>
          <a:r>
            <a:rPr lang="ru-RU" sz="2000" dirty="0" smtClean="0"/>
            <a:t>Индивид усваивает общепринятые правила и культурные ценности</a:t>
          </a:r>
          <a:endParaRPr lang="ru-RU" sz="2000" dirty="0"/>
        </a:p>
      </dgm:t>
    </dgm:pt>
    <dgm:pt modelId="{D03D6F7E-AA69-4E3F-8C0F-3290C94A8365}" type="parTrans" cxnId="{25732CD8-A47F-4809-A51C-79F2958F0877}">
      <dgm:prSet/>
      <dgm:spPr/>
      <dgm:t>
        <a:bodyPr/>
        <a:lstStyle/>
        <a:p>
          <a:endParaRPr lang="ru-RU"/>
        </a:p>
      </dgm:t>
    </dgm:pt>
    <dgm:pt modelId="{69F6C27D-DAE9-4549-9615-7C01E77DF32F}" type="sibTrans" cxnId="{25732CD8-A47F-4809-A51C-79F2958F0877}">
      <dgm:prSet/>
      <dgm:spPr/>
      <dgm:t>
        <a:bodyPr/>
        <a:lstStyle/>
        <a:p>
          <a:endParaRPr lang="ru-RU"/>
        </a:p>
      </dgm:t>
    </dgm:pt>
    <dgm:pt modelId="{DEB462B5-B02B-45DB-9D2F-357E6BB2D803}">
      <dgm:prSet phldrT="[Текст]" custT="1"/>
      <dgm:spPr/>
      <dgm:t>
        <a:bodyPr/>
        <a:lstStyle/>
        <a:p>
          <a:r>
            <a:rPr lang="ru-RU" sz="2000" i="1" u="sng" dirty="0" smtClean="0"/>
            <a:t>Ретранслирующая-</a:t>
          </a:r>
        </a:p>
        <a:p>
          <a:r>
            <a:rPr lang="ru-RU" sz="2000" dirty="0" smtClean="0"/>
            <a:t>Передача культурного опыта последующим поколениям</a:t>
          </a:r>
          <a:endParaRPr lang="ru-RU" sz="2000" dirty="0"/>
        </a:p>
      </dgm:t>
    </dgm:pt>
    <dgm:pt modelId="{BAD557F5-C0E0-4670-A36A-31215C923701}" type="parTrans" cxnId="{AAB676E0-5EA0-4006-9C1E-783AE0ADBED6}">
      <dgm:prSet/>
      <dgm:spPr/>
      <dgm:t>
        <a:bodyPr/>
        <a:lstStyle/>
        <a:p>
          <a:endParaRPr lang="ru-RU"/>
        </a:p>
      </dgm:t>
    </dgm:pt>
    <dgm:pt modelId="{E69ECA22-1F77-4289-BB85-046ECFB11275}" type="sibTrans" cxnId="{AAB676E0-5EA0-4006-9C1E-783AE0ADBED6}">
      <dgm:prSet/>
      <dgm:spPr/>
      <dgm:t>
        <a:bodyPr/>
        <a:lstStyle/>
        <a:p>
          <a:endParaRPr lang="ru-RU"/>
        </a:p>
      </dgm:t>
    </dgm:pt>
    <dgm:pt modelId="{F9058861-5768-42ED-BFAC-CFE4AAD569FE}">
      <dgm:prSet phldrT="[Текст]" custT="1"/>
      <dgm:spPr/>
      <dgm:t>
        <a:bodyPr/>
        <a:lstStyle/>
        <a:p>
          <a:r>
            <a:rPr lang="ru-RU" sz="2000" i="1" u="sng" dirty="0" smtClean="0"/>
            <a:t>Образовательная-</a:t>
          </a:r>
        </a:p>
        <a:p>
          <a:r>
            <a:rPr lang="ru-RU" sz="2000" dirty="0" smtClean="0"/>
            <a:t>Культура способствует становлению личности</a:t>
          </a:r>
          <a:endParaRPr lang="ru-RU" sz="2000" dirty="0"/>
        </a:p>
      </dgm:t>
    </dgm:pt>
    <dgm:pt modelId="{FB72082F-C210-4D93-9414-A7B9FAB343BB}" type="parTrans" cxnId="{B1F4F3BD-6DA1-415E-857D-B8DC2748CA59}">
      <dgm:prSet/>
      <dgm:spPr/>
      <dgm:t>
        <a:bodyPr/>
        <a:lstStyle/>
        <a:p>
          <a:endParaRPr lang="ru-RU"/>
        </a:p>
      </dgm:t>
    </dgm:pt>
    <dgm:pt modelId="{30325551-F04F-4311-BFCF-58DF6DBFCE88}" type="sibTrans" cxnId="{B1F4F3BD-6DA1-415E-857D-B8DC2748CA59}">
      <dgm:prSet/>
      <dgm:spPr/>
      <dgm:t>
        <a:bodyPr/>
        <a:lstStyle/>
        <a:p>
          <a:endParaRPr lang="ru-RU"/>
        </a:p>
      </dgm:t>
    </dgm:pt>
    <dgm:pt modelId="{7267B8C0-492F-4332-9143-88E77F897A87}" type="pres">
      <dgm:prSet presAssocID="{B6C1856D-73A2-40F2-812A-538E187D55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5DD9B-5FA4-4076-A528-9F97301D2C41}" type="pres">
      <dgm:prSet presAssocID="{B6C1856D-73A2-40F2-812A-538E187D550C}" presName="cycle" presStyleCnt="0"/>
      <dgm:spPr/>
      <dgm:t>
        <a:bodyPr/>
        <a:lstStyle/>
        <a:p>
          <a:endParaRPr lang="ru-RU"/>
        </a:p>
      </dgm:t>
    </dgm:pt>
    <dgm:pt modelId="{C7834C4E-94F4-42CA-91F4-66A850EBC0C2}" type="pres">
      <dgm:prSet presAssocID="{F1BA3A9F-2C06-4ACD-B7FD-07A0841834D6}" presName="nodeFirstNode" presStyleLbl="node1" presStyleIdx="0" presStyleCnt="5" custScaleX="143329" custScaleY="127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ED095-85EC-41C9-9D4E-CF148ECBEB09}" type="pres">
      <dgm:prSet presAssocID="{6D8E38B2-9971-4C9E-B02A-5687E3142BC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4A837D1-CC3C-45D1-8457-53415D2B7DAB}" type="pres">
      <dgm:prSet presAssocID="{68CAA0DB-11EC-4EA1-B9E3-AEE2AD8BB637}" presName="nodeFollowingNodes" presStyleLbl="node1" presStyleIdx="1" presStyleCnt="5" custScaleX="136687" custScaleY="129558" custRadScaleRad="101765" custRadScaleInc="12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1469D-CCB7-4B13-84FC-EA296EC65112}" type="pres">
      <dgm:prSet presAssocID="{06B1F231-8038-4FF6-92F6-43A2D2854647}" presName="nodeFollowingNodes" presStyleLbl="node1" presStyleIdx="2" presStyleCnt="5" custScaleX="136134" custScaleY="125279" custRadScaleRad="105524" custRadScaleInc="-26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3F8F7-C2C5-4AA0-B5CD-BCEC4081291B}" type="pres">
      <dgm:prSet presAssocID="{DEB462B5-B02B-45DB-9D2F-357E6BB2D803}" presName="nodeFollowingNodes" presStyleLbl="node1" presStyleIdx="3" presStyleCnt="5" custScaleX="131509" custScaleY="122216" custRadScaleRad="108307" custRadScaleInc="27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CE921-56C6-48C8-A049-C124C97C05FD}" type="pres">
      <dgm:prSet presAssocID="{F9058861-5768-42ED-BFAC-CFE4AAD569FE}" presName="nodeFollowingNodes" presStyleLbl="node1" presStyleIdx="4" presStyleCnt="5" custScaleX="140639" custScaleY="129557" custRadScaleRad="107601" custRadScaleInc="-14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71978-E060-4B30-B8B4-3FD784638E4A}" srcId="{B6C1856D-73A2-40F2-812A-538E187D550C}" destId="{F1BA3A9F-2C06-4ACD-B7FD-07A0841834D6}" srcOrd="0" destOrd="0" parTransId="{DF126D7C-0404-469E-B321-5EDA6BCE2332}" sibTransId="{6D8E38B2-9971-4C9E-B02A-5687E3142BC7}"/>
    <dgm:cxn modelId="{94C83434-A999-40AB-8C83-04402047B3B9}" type="presOf" srcId="{DEB462B5-B02B-45DB-9D2F-357E6BB2D803}" destId="{CCD3F8F7-C2C5-4AA0-B5CD-BCEC4081291B}" srcOrd="0" destOrd="0" presId="urn:microsoft.com/office/officeart/2005/8/layout/cycle3"/>
    <dgm:cxn modelId="{47614106-E7B4-4B93-83A1-0C1837A10A8C}" type="presOf" srcId="{6D8E38B2-9971-4C9E-B02A-5687E3142BC7}" destId="{939ED095-85EC-41C9-9D4E-CF148ECBEB09}" srcOrd="0" destOrd="0" presId="urn:microsoft.com/office/officeart/2005/8/layout/cycle3"/>
    <dgm:cxn modelId="{F9CE0314-A1D3-4252-BB35-0F94B460393A}" srcId="{B6C1856D-73A2-40F2-812A-538E187D550C}" destId="{68CAA0DB-11EC-4EA1-B9E3-AEE2AD8BB637}" srcOrd="1" destOrd="0" parTransId="{B4F179A0-8E8B-44F0-BB6D-ED33D1E63133}" sibTransId="{6933FD62-2416-4E5B-B6AD-1DABCBB3F49C}"/>
    <dgm:cxn modelId="{B1F4F3BD-6DA1-415E-857D-B8DC2748CA59}" srcId="{B6C1856D-73A2-40F2-812A-538E187D550C}" destId="{F9058861-5768-42ED-BFAC-CFE4AAD569FE}" srcOrd="4" destOrd="0" parTransId="{FB72082F-C210-4D93-9414-A7B9FAB343BB}" sibTransId="{30325551-F04F-4311-BFCF-58DF6DBFCE88}"/>
    <dgm:cxn modelId="{F801A956-A7E0-4CCF-AB14-19460ED110FF}" type="presOf" srcId="{F9058861-5768-42ED-BFAC-CFE4AAD569FE}" destId="{2A2CE921-56C6-48C8-A049-C124C97C05FD}" srcOrd="0" destOrd="0" presId="urn:microsoft.com/office/officeart/2005/8/layout/cycle3"/>
    <dgm:cxn modelId="{4E857C98-0FB1-42EC-9AF8-C788275E5D64}" type="presOf" srcId="{68CAA0DB-11EC-4EA1-B9E3-AEE2AD8BB637}" destId="{D4A837D1-CC3C-45D1-8457-53415D2B7DAB}" srcOrd="0" destOrd="0" presId="urn:microsoft.com/office/officeart/2005/8/layout/cycle3"/>
    <dgm:cxn modelId="{CD46B9D5-98F6-467E-B527-B6B8BA127505}" type="presOf" srcId="{06B1F231-8038-4FF6-92F6-43A2D2854647}" destId="{F5C1469D-CCB7-4B13-84FC-EA296EC65112}" srcOrd="0" destOrd="0" presId="urn:microsoft.com/office/officeart/2005/8/layout/cycle3"/>
    <dgm:cxn modelId="{25732CD8-A47F-4809-A51C-79F2958F0877}" srcId="{B6C1856D-73A2-40F2-812A-538E187D550C}" destId="{06B1F231-8038-4FF6-92F6-43A2D2854647}" srcOrd="2" destOrd="0" parTransId="{D03D6F7E-AA69-4E3F-8C0F-3290C94A8365}" sibTransId="{69F6C27D-DAE9-4549-9615-7C01E77DF32F}"/>
    <dgm:cxn modelId="{47CF6E72-9B48-4882-94F2-A359D162EA2B}" type="presOf" srcId="{F1BA3A9F-2C06-4ACD-B7FD-07A0841834D6}" destId="{C7834C4E-94F4-42CA-91F4-66A850EBC0C2}" srcOrd="0" destOrd="0" presId="urn:microsoft.com/office/officeart/2005/8/layout/cycle3"/>
    <dgm:cxn modelId="{2058DCD0-7477-43D8-8360-E4842E3EC297}" type="presOf" srcId="{B6C1856D-73A2-40F2-812A-538E187D550C}" destId="{7267B8C0-492F-4332-9143-88E77F897A87}" srcOrd="0" destOrd="0" presId="urn:microsoft.com/office/officeart/2005/8/layout/cycle3"/>
    <dgm:cxn modelId="{AAB676E0-5EA0-4006-9C1E-783AE0ADBED6}" srcId="{B6C1856D-73A2-40F2-812A-538E187D550C}" destId="{DEB462B5-B02B-45DB-9D2F-357E6BB2D803}" srcOrd="3" destOrd="0" parTransId="{BAD557F5-C0E0-4670-A36A-31215C923701}" sibTransId="{E69ECA22-1F77-4289-BB85-046ECFB11275}"/>
    <dgm:cxn modelId="{3E546972-4F1A-4825-923B-A90191EA09FB}" type="presParOf" srcId="{7267B8C0-492F-4332-9143-88E77F897A87}" destId="{9265DD9B-5FA4-4076-A528-9F97301D2C41}" srcOrd="0" destOrd="0" presId="urn:microsoft.com/office/officeart/2005/8/layout/cycle3"/>
    <dgm:cxn modelId="{29F5A155-D9DC-4975-8E69-5C57749695A3}" type="presParOf" srcId="{9265DD9B-5FA4-4076-A528-9F97301D2C41}" destId="{C7834C4E-94F4-42CA-91F4-66A850EBC0C2}" srcOrd="0" destOrd="0" presId="urn:microsoft.com/office/officeart/2005/8/layout/cycle3"/>
    <dgm:cxn modelId="{C2365070-1E7A-44E9-BB68-112E21EAB510}" type="presParOf" srcId="{9265DD9B-5FA4-4076-A528-9F97301D2C41}" destId="{939ED095-85EC-41C9-9D4E-CF148ECBEB09}" srcOrd="1" destOrd="0" presId="urn:microsoft.com/office/officeart/2005/8/layout/cycle3"/>
    <dgm:cxn modelId="{9BBCA29A-9058-43D8-994C-F227D4194CD4}" type="presParOf" srcId="{9265DD9B-5FA4-4076-A528-9F97301D2C41}" destId="{D4A837D1-CC3C-45D1-8457-53415D2B7DAB}" srcOrd="2" destOrd="0" presId="urn:microsoft.com/office/officeart/2005/8/layout/cycle3"/>
    <dgm:cxn modelId="{C6CE1877-EAF1-41ED-962C-6D5B9E1B7714}" type="presParOf" srcId="{9265DD9B-5FA4-4076-A528-9F97301D2C41}" destId="{F5C1469D-CCB7-4B13-84FC-EA296EC65112}" srcOrd="3" destOrd="0" presId="urn:microsoft.com/office/officeart/2005/8/layout/cycle3"/>
    <dgm:cxn modelId="{4BFA2E97-B18F-423E-BBA1-949B8A528551}" type="presParOf" srcId="{9265DD9B-5FA4-4076-A528-9F97301D2C41}" destId="{CCD3F8F7-C2C5-4AA0-B5CD-BCEC4081291B}" srcOrd="4" destOrd="0" presId="urn:microsoft.com/office/officeart/2005/8/layout/cycle3"/>
    <dgm:cxn modelId="{1509A156-8D82-4D1D-8B0B-DBA12135AD64}" type="presParOf" srcId="{9265DD9B-5FA4-4076-A528-9F97301D2C41}" destId="{2A2CE921-56C6-48C8-A049-C124C97C05FD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899C06-7801-4FE5-A420-B793F754647A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917973D-BD11-47B5-9022-2A4BE4B0B5D1}">
      <dgm:prSet phldrT="[Текст]"/>
      <dgm:spPr/>
      <dgm:t>
        <a:bodyPr/>
        <a:lstStyle/>
        <a:p>
          <a:r>
            <a:rPr lang="ru-RU" dirty="0" smtClean="0"/>
            <a:t>Материальная культура</a:t>
          </a:r>
          <a:endParaRPr lang="ru-RU" dirty="0"/>
        </a:p>
      </dgm:t>
    </dgm:pt>
    <dgm:pt modelId="{9FBA0E13-CE59-4A7E-A3CD-6D49DFB517F9}" type="parTrans" cxnId="{9335433C-015C-4827-8EE4-4E836E98B3F4}">
      <dgm:prSet/>
      <dgm:spPr/>
      <dgm:t>
        <a:bodyPr/>
        <a:lstStyle/>
        <a:p>
          <a:endParaRPr lang="ru-RU"/>
        </a:p>
      </dgm:t>
    </dgm:pt>
    <dgm:pt modelId="{41A9A9D7-F5AC-4782-B60A-61E7FC174DBE}" type="sibTrans" cxnId="{9335433C-015C-4827-8EE4-4E836E98B3F4}">
      <dgm:prSet/>
      <dgm:spPr/>
      <dgm:t>
        <a:bodyPr/>
        <a:lstStyle/>
        <a:p>
          <a:endParaRPr lang="ru-RU"/>
        </a:p>
      </dgm:t>
    </dgm:pt>
    <dgm:pt modelId="{ACC50F49-51C6-440F-A5FE-0D5E7E76D69C}">
      <dgm:prSet phldrT="[Текст]"/>
      <dgm:spPr/>
      <dgm:t>
        <a:bodyPr/>
        <a:lstStyle/>
        <a:p>
          <a:r>
            <a:rPr lang="ru-RU" dirty="0" smtClean="0"/>
            <a:t>Духовная культура</a:t>
          </a:r>
          <a:endParaRPr lang="ru-RU" dirty="0"/>
        </a:p>
      </dgm:t>
    </dgm:pt>
    <dgm:pt modelId="{776C8B0A-12A2-40E9-838A-0BDE9A22A872}" type="parTrans" cxnId="{4330A1AD-F4C9-4146-97CC-3F27ED74DB56}">
      <dgm:prSet/>
      <dgm:spPr/>
      <dgm:t>
        <a:bodyPr/>
        <a:lstStyle/>
        <a:p>
          <a:endParaRPr lang="ru-RU"/>
        </a:p>
      </dgm:t>
    </dgm:pt>
    <dgm:pt modelId="{49EE7EC6-B822-44E2-9A18-BBDFCE91E8D6}" type="sibTrans" cxnId="{4330A1AD-F4C9-4146-97CC-3F27ED74DB56}">
      <dgm:prSet/>
      <dgm:spPr/>
      <dgm:t>
        <a:bodyPr/>
        <a:lstStyle/>
        <a:p>
          <a:endParaRPr lang="ru-RU"/>
        </a:p>
      </dgm:t>
    </dgm:pt>
    <dgm:pt modelId="{C30DDE1C-87D2-49C6-AE70-69366B9D180D}">
      <dgm:prSet/>
      <dgm:spPr/>
      <dgm:t>
        <a:bodyPr/>
        <a:lstStyle/>
        <a:p>
          <a:r>
            <a:rPr lang="ru-RU" dirty="0" smtClean="0"/>
            <a:t>Природные объекты, которые подверглись человеческому воздействию.</a:t>
          </a:r>
          <a:endParaRPr lang="ru-RU" dirty="0"/>
        </a:p>
      </dgm:t>
    </dgm:pt>
    <dgm:pt modelId="{F828F59C-83CE-4987-989D-0E5A1CCC3C9C}" type="parTrans" cxnId="{F1B564CE-A3C0-4A91-902D-E15211FC246F}">
      <dgm:prSet/>
      <dgm:spPr/>
      <dgm:t>
        <a:bodyPr/>
        <a:lstStyle/>
        <a:p>
          <a:endParaRPr lang="ru-RU"/>
        </a:p>
      </dgm:t>
    </dgm:pt>
    <dgm:pt modelId="{907C8FF2-128F-443B-A4AA-A2AB4DB7A83F}" type="sibTrans" cxnId="{F1B564CE-A3C0-4A91-902D-E15211FC246F}">
      <dgm:prSet/>
      <dgm:spPr/>
      <dgm:t>
        <a:bodyPr/>
        <a:lstStyle/>
        <a:p>
          <a:endParaRPr lang="ru-RU"/>
        </a:p>
      </dgm:t>
    </dgm:pt>
    <dgm:pt modelId="{4E314EA9-AF0E-45C3-8143-C77329A3EAF5}">
      <dgm:prSet/>
      <dgm:spPr/>
      <dgm:t>
        <a:bodyPr/>
        <a:lstStyle/>
        <a:p>
          <a:r>
            <a:rPr lang="ru-RU" dirty="0" smtClean="0"/>
            <a:t>Синтетические объекты, которые созданы человеком и не встречаются в природе.</a:t>
          </a:r>
          <a:endParaRPr lang="ru-RU" dirty="0"/>
        </a:p>
      </dgm:t>
    </dgm:pt>
    <dgm:pt modelId="{46155AD5-745D-4927-BF98-FC4A580999AC}" type="parTrans" cxnId="{422DAD0D-90C0-470B-BAC8-A90D262DA38E}">
      <dgm:prSet/>
      <dgm:spPr/>
      <dgm:t>
        <a:bodyPr/>
        <a:lstStyle/>
        <a:p>
          <a:endParaRPr lang="ru-RU"/>
        </a:p>
      </dgm:t>
    </dgm:pt>
    <dgm:pt modelId="{15FE995F-C623-42CB-B495-C7895C42CE8A}" type="sibTrans" cxnId="{422DAD0D-90C0-470B-BAC8-A90D262DA38E}">
      <dgm:prSet/>
      <dgm:spPr/>
      <dgm:t>
        <a:bodyPr/>
        <a:lstStyle/>
        <a:p>
          <a:endParaRPr lang="ru-RU"/>
        </a:p>
      </dgm:t>
    </dgm:pt>
    <dgm:pt modelId="{0D39C455-1EC3-4282-867B-87C82CCE5A46}">
      <dgm:prSet custT="1"/>
      <dgm:spPr/>
      <dgm:t>
        <a:bodyPr/>
        <a:lstStyle/>
        <a:p>
          <a:r>
            <a:rPr lang="ru-RU" sz="1800" dirty="0" smtClean="0"/>
            <a:t>Моральные, нравственные, религиозные ценности.</a:t>
          </a:r>
          <a:endParaRPr lang="ru-RU" sz="1800" dirty="0"/>
        </a:p>
      </dgm:t>
    </dgm:pt>
    <dgm:pt modelId="{3163F4B4-7682-4584-AB3E-3B4762555B46}" type="parTrans" cxnId="{774D57B0-81A3-403A-BA96-CC05464522F5}">
      <dgm:prSet/>
      <dgm:spPr/>
      <dgm:t>
        <a:bodyPr/>
        <a:lstStyle/>
        <a:p>
          <a:endParaRPr lang="ru-RU"/>
        </a:p>
      </dgm:t>
    </dgm:pt>
    <dgm:pt modelId="{AC4F3406-D4AF-4A91-8235-EA2D3911CC12}" type="sibTrans" cxnId="{774D57B0-81A3-403A-BA96-CC05464522F5}">
      <dgm:prSet/>
      <dgm:spPr/>
      <dgm:t>
        <a:bodyPr/>
        <a:lstStyle/>
        <a:p>
          <a:endParaRPr lang="ru-RU"/>
        </a:p>
      </dgm:t>
    </dgm:pt>
    <dgm:pt modelId="{3EDA8A20-41F1-4C0D-AC55-88475B4BA351}">
      <dgm:prSet custT="1"/>
      <dgm:spPr/>
      <dgm:t>
        <a:bodyPr/>
        <a:lstStyle/>
        <a:p>
          <a:r>
            <a:rPr lang="ru-RU" sz="1800" dirty="0" smtClean="0"/>
            <a:t>Традиции, обычаи и ритуалы.</a:t>
          </a:r>
          <a:endParaRPr lang="ru-RU" sz="1800" dirty="0"/>
        </a:p>
      </dgm:t>
    </dgm:pt>
    <dgm:pt modelId="{05265267-BCE4-46B9-A9D0-1025D85C8EE4}" type="parTrans" cxnId="{4BDEDBBB-E951-4D24-80A1-3976A37700EF}">
      <dgm:prSet/>
      <dgm:spPr/>
      <dgm:t>
        <a:bodyPr/>
        <a:lstStyle/>
        <a:p>
          <a:endParaRPr lang="ru-RU"/>
        </a:p>
      </dgm:t>
    </dgm:pt>
    <dgm:pt modelId="{E06F3CA0-861F-413B-835A-2B2E2C8F0E12}" type="sibTrans" cxnId="{4BDEDBBB-E951-4D24-80A1-3976A37700EF}">
      <dgm:prSet/>
      <dgm:spPr/>
      <dgm:t>
        <a:bodyPr/>
        <a:lstStyle/>
        <a:p>
          <a:endParaRPr lang="ru-RU"/>
        </a:p>
      </dgm:t>
    </dgm:pt>
    <dgm:pt modelId="{17DE0EE7-5435-4A1F-8B1F-77F991349D35}">
      <dgm:prSet custT="1"/>
      <dgm:spPr/>
      <dgm:t>
        <a:bodyPr/>
        <a:lstStyle/>
        <a:p>
          <a:r>
            <a:rPr lang="ru-RU" sz="1800" dirty="0" smtClean="0"/>
            <a:t>Произведения искусства.</a:t>
          </a:r>
          <a:endParaRPr lang="ru-RU" sz="1800" dirty="0"/>
        </a:p>
      </dgm:t>
    </dgm:pt>
    <dgm:pt modelId="{1880BDA1-1D4E-4385-B080-BEDFC135ED3B}" type="parTrans" cxnId="{B795B3B0-1664-496A-B3D7-D41BC54F3FBF}">
      <dgm:prSet/>
      <dgm:spPr/>
      <dgm:t>
        <a:bodyPr/>
        <a:lstStyle/>
        <a:p>
          <a:endParaRPr lang="ru-RU"/>
        </a:p>
      </dgm:t>
    </dgm:pt>
    <dgm:pt modelId="{0DF2A58F-578E-4C7A-95FA-AC4D60C66CC7}" type="sibTrans" cxnId="{B795B3B0-1664-496A-B3D7-D41BC54F3FBF}">
      <dgm:prSet/>
      <dgm:spPr/>
      <dgm:t>
        <a:bodyPr/>
        <a:lstStyle/>
        <a:p>
          <a:endParaRPr lang="ru-RU"/>
        </a:p>
      </dgm:t>
    </dgm:pt>
    <dgm:pt modelId="{1EC3ABFF-4BCA-402E-B25E-EBF19E86D0C4}">
      <dgm:prSet custT="1"/>
      <dgm:spPr/>
      <dgm:t>
        <a:bodyPr/>
        <a:lstStyle/>
        <a:p>
          <a:r>
            <a:rPr lang="ru-RU" sz="1800" dirty="0" smtClean="0"/>
            <a:t>Научные теории и знания.</a:t>
          </a:r>
          <a:endParaRPr lang="ru-RU" sz="1800" dirty="0"/>
        </a:p>
      </dgm:t>
    </dgm:pt>
    <dgm:pt modelId="{32B3EC86-042A-4704-97FE-D52F76DBC444}" type="parTrans" cxnId="{3EB92E04-145A-4F18-8849-7A9E0215ADF3}">
      <dgm:prSet/>
      <dgm:spPr/>
      <dgm:t>
        <a:bodyPr/>
        <a:lstStyle/>
        <a:p>
          <a:endParaRPr lang="ru-RU"/>
        </a:p>
      </dgm:t>
    </dgm:pt>
    <dgm:pt modelId="{37666F90-BF0E-468B-908E-C36FB54F9C3F}" type="sibTrans" cxnId="{3EB92E04-145A-4F18-8849-7A9E0215ADF3}">
      <dgm:prSet/>
      <dgm:spPr/>
      <dgm:t>
        <a:bodyPr/>
        <a:lstStyle/>
        <a:p>
          <a:endParaRPr lang="ru-RU"/>
        </a:p>
      </dgm:t>
    </dgm:pt>
    <dgm:pt modelId="{C8B20C06-8823-46D5-AC04-8D8E9450A6A9}">
      <dgm:prSet custT="1"/>
      <dgm:spPr/>
      <dgm:t>
        <a:bodyPr/>
        <a:lstStyle/>
        <a:p>
          <a:r>
            <a:rPr lang="ru-RU" sz="1800" dirty="0" smtClean="0"/>
            <a:t>Правовые нормы.</a:t>
          </a:r>
          <a:endParaRPr lang="ru-RU" sz="1800" dirty="0"/>
        </a:p>
      </dgm:t>
    </dgm:pt>
    <dgm:pt modelId="{AA31394A-28D7-4AA0-ADD8-F6E8A62F34E9}" type="parTrans" cxnId="{F61DA677-164E-4A85-9D0E-D12D07B3EC99}">
      <dgm:prSet/>
      <dgm:spPr/>
      <dgm:t>
        <a:bodyPr/>
        <a:lstStyle/>
        <a:p>
          <a:endParaRPr lang="ru-RU"/>
        </a:p>
      </dgm:t>
    </dgm:pt>
    <dgm:pt modelId="{95558FAC-CA23-4C76-B852-BA02F3733E54}" type="sibTrans" cxnId="{F61DA677-164E-4A85-9D0E-D12D07B3EC99}">
      <dgm:prSet/>
      <dgm:spPr/>
      <dgm:t>
        <a:bodyPr/>
        <a:lstStyle/>
        <a:p>
          <a:endParaRPr lang="ru-RU"/>
        </a:p>
      </dgm:t>
    </dgm:pt>
    <dgm:pt modelId="{C5FFD59E-BFF7-4FFA-9E85-15799B7E73B7}" type="pres">
      <dgm:prSet presAssocID="{3D899C06-7801-4FE5-A420-B793F75464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E72AB6-B7EB-4AA2-B8EB-581CFABD9886}" type="pres">
      <dgm:prSet presAssocID="{3D899C06-7801-4FE5-A420-B793F754647A}" presName="tSp" presStyleCnt="0"/>
      <dgm:spPr/>
    </dgm:pt>
    <dgm:pt modelId="{56E69E7E-2609-4E56-A5E0-54FA0845D937}" type="pres">
      <dgm:prSet presAssocID="{3D899C06-7801-4FE5-A420-B793F754647A}" presName="bSp" presStyleCnt="0"/>
      <dgm:spPr/>
    </dgm:pt>
    <dgm:pt modelId="{ED49D9EC-9463-45EB-9C15-68B3754305CD}" type="pres">
      <dgm:prSet presAssocID="{3D899C06-7801-4FE5-A420-B793F754647A}" presName="process" presStyleCnt="0"/>
      <dgm:spPr/>
    </dgm:pt>
    <dgm:pt modelId="{E755908C-E912-44C1-8034-0158537324EB}" type="pres">
      <dgm:prSet presAssocID="{0917973D-BD11-47B5-9022-2A4BE4B0B5D1}" presName="composite1" presStyleCnt="0"/>
      <dgm:spPr/>
    </dgm:pt>
    <dgm:pt modelId="{83B2B3DB-B057-45A5-8997-3EC1B1C32FED}" type="pres">
      <dgm:prSet presAssocID="{0917973D-BD11-47B5-9022-2A4BE4B0B5D1}" presName="dummyNode1" presStyleLbl="node1" presStyleIdx="0" presStyleCnt="2"/>
      <dgm:spPr/>
    </dgm:pt>
    <dgm:pt modelId="{076741F4-6A6E-4C8B-9F56-49149042998E}" type="pres">
      <dgm:prSet presAssocID="{0917973D-BD11-47B5-9022-2A4BE4B0B5D1}" presName="childNode1" presStyleLbl="bgAcc1" presStyleIdx="0" presStyleCnt="2" custScaleY="113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C3C30-6C27-4631-8A1A-B256C1E33541}" type="pres">
      <dgm:prSet presAssocID="{0917973D-BD11-47B5-9022-2A4BE4B0B5D1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94B45-9955-44F9-8A37-DB7BDE7869A0}" type="pres">
      <dgm:prSet presAssocID="{0917973D-BD11-47B5-9022-2A4BE4B0B5D1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E2602-FA60-4739-9E69-F08E3A6D9DBE}" type="pres">
      <dgm:prSet presAssocID="{0917973D-BD11-47B5-9022-2A4BE4B0B5D1}" presName="connSite1" presStyleCnt="0"/>
      <dgm:spPr/>
    </dgm:pt>
    <dgm:pt modelId="{C8506639-66E7-40BA-9C4D-64351BC50621}" type="pres">
      <dgm:prSet presAssocID="{41A9A9D7-F5AC-4782-B60A-61E7FC174DBE}" presName="Name9" presStyleLbl="sibTrans2D1" presStyleIdx="0" presStyleCnt="1"/>
      <dgm:spPr/>
      <dgm:t>
        <a:bodyPr/>
        <a:lstStyle/>
        <a:p>
          <a:endParaRPr lang="ru-RU"/>
        </a:p>
      </dgm:t>
    </dgm:pt>
    <dgm:pt modelId="{9E4B016D-7390-4F97-B4C0-2FBEF2263F04}" type="pres">
      <dgm:prSet presAssocID="{ACC50F49-51C6-440F-A5FE-0D5E7E76D69C}" presName="composite2" presStyleCnt="0"/>
      <dgm:spPr/>
    </dgm:pt>
    <dgm:pt modelId="{69801BCB-36A2-4B4E-A7F6-8E6C53304554}" type="pres">
      <dgm:prSet presAssocID="{ACC50F49-51C6-440F-A5FE-0D5E7E76D69C}" presName="dummyNode2" presStyleLbl="node1" presStyleIdx="0" presStyleCnt="2"/>
      <dgm:spPr/>
    </dgm:pt>
    <dgm:pt modelId="{C6CB99DB-D8F5-4FD2-AE98-0F2D551F7426}" type="pres">
      <dgm:prSet presAssocID="{ACC50F49-51C6-440F-A5FE-0D5E7E76D69C}" presName="childNode2" presStyleLbl="bgAcc1" presStyleIdx="1" presStyleCnt="2" custScaleY="119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089C8-B6B5-442E-A0EF-5D7D9747209E}" type="pres">
      <dgm:prSet presAssocID="{ACC50F49-51C6-440F-A5FE-0D5E7E76D69C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4FBCE-BFD3-4C66-A2AD-A74BA86EB67D}" type="pres">
      <dgm:prSet presAssocID="{ACC50F49-51C6-440F-A5FE-0D5E7E76D69C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B3D53-E060-4F26-BA9E-B70B7B30B3C0}" type="pres">
      <dgm:prSet presAssocID="{ACC50F49-51C6-440F-A5FE-0D5E7E76D69C}" presName="connSite2" presStyleCnt="0"/>
      <dgm:spPr/>
    </dgm:pt>
  </dgm:ptLst>
  <dgm:cxnLst>
    <dgm:cxn modelId="{559C2DDD-E9F5-4E15-AA81-BE1193DF2869}" type="presOf" srcId="{1EC3ABFF-4BCA-402E-B25E-EBF19E86D0C4}" destId="{C6CB99DB-D8F5-4FD2-AE98-0F2D551F7426}" srcOrd="0" destOrd="3" presId="urn:microsoft.com/office/officeart/2005/8/layout/hProcess4"/>
    <dgm:cxn modelId="{453F1F95-6B9C-43C6-AECA-4B8D78A85DF6}" type="presOf" srcId="{17DE0EE7-5435-4A1F-8B1F-77F991349D35}" destId="{C6CB99DB-D8F5-4FD2-AE98-0F2D551F7426}" srcOrd="0" destOrd="2" presId="urn:microsoft.com/office/officeart/2005/8/layout/hProcess4"/>
    <dgm:cxn modelId="{422DAD0D-90C0-470B-BAC8-A90D262DA38E}" srcId="{0917973D-BD11-47B5-9022-2A4BE4B0B5D1}" destId="{4E314EA9-AF0E-45C3-8143-C77329A3EAF5}" srcOrd="1" destOrd="0" parTransId="{46155AD5-745D-4927-BF98-FC4A580999AC}" sibTransId="{15FE995F-C623-42CB-B495-C7895C42CE8A}"/>
    <dgm:cxn modelId="{774D57B0-81A3-403A-BA96-CC05464522F5}" srcId="{ACC50F49-51C6-440F-A5FE-0D5E7E76D69C}" destId="{0D39C455-1EC3-4282-867B-87C82CCE5A46}" srcOrd="0" destOrd="0" parTransId="{3163F4B4-7682-4584-AB3E-3B4762555B46}" sibTransId="{AC4F3406-D4AF-4A91-8235-EA2D3911CC12}"/>
    <dgm:cxn modelId="{E823FC6D-E0BD-473B-9CC9-FA5F732BB99F}" type="presOf" srcId="{41A9A9D7-F5AC-4782-B60A-61E7FC174DBE}" destId="{C8506639-66E7-40BA-9C4D-64351BC50621}" srcOrd="0" destOrd="0" presId="urn:microsoft.com/office/officeart/2005/8/layout/hProcess4"/>
    <dgm:cxn modelId="{0A2D938C-1ABE-4AF5-A24E-A29F01CB36CD}" type="presOf" srcId="{C30DDE1C-87D2-49C6-AE70-69366B9D180D}" destId="{076741F4-6A6E-4C8B-9F56-49149042998E}" srcOrd="0" destOrd="0" presId="urn:microsoft.com/office/officeart/2005/8/layout/hProcess4"/>
    <dgm:cxn modelId="{9335433C-015C-4827-8EE4-4E836E98B3F4}" srcId="{3D899C06-7801-4FE5-A420-B793F754647A}" destId="{0917973D-BD11-47B5-9022-2A4BE4B0B5D1}" srcOrd="0" destOrd="0" parTransId="{9FBA0E13-CE59-4A7E-A3CD-6D49DFB517F9}" sibTransId="{41A9A9D7-F5AC-4782-B60A-61E7FC174DBE}"/>
    <dgm:cxn modelId="{2A5235CC-3B7E-45B2-80C2-512B98EE4331}" type="presOf" srcId="{17DE0EE7-5435-4A1F-8B1F-77F991349D35}" destId="{361089C8-B6B5-442E-A0EF-5D7D9747209E}" srcOrd="1" destOrd="2" presId="urn:microsoft.com/office/officeart/2005/8/layout/hProcess4"/>
    <dgm:cxn modelId="{B795B3B0-1664-496A-B3D7-D41BC54F3FBF}" srcId="{ACC50F49-51C6-440F-A5FE-0D5E7E76D69C}" destId="{17DE0EE7-5435-4A1F-8B1F-77F991349D35}" srcOrd="2" destOrd="0" parTransId="{1880BDA1-1D4E-4385-B080-BEDFC135ED3B}" sibTransId="{0DF2A58F-578E-4C7A-95FA-AC4D60C66CC7}"/>
    <dgm:cxn modelId="{FF1E509D-4B9C-4837-85CA-6D7A3DC057EC}" type="presOf" srcId="{C8B20C06-8823-46D5-AC04-8D8E9450A6A9}" destId="{C6CB99DB-D8F5-4FD2-AE98-0F2D551F7426}" srcOrd="0" destOrd="4" presId="urn:microsoft.com/office/officeart/2005/8/layout/hProcess4"/>
    <dgm:cxn modelId="{F1B564CE-A3C0-4A91-902D-E15211FC246F}" srcId="{0917973D-BD11-47B5-9022-2A4BE4B0B5D1}" destId="{C30DDE1C-87D2-49C6-AE70-69366B9D180D}" srcOrd="0" destOrd="0" parTransId="{F828F59C-83CE-4987-989D-0E5A1CCC3C9C}" sibTransId="{907C8FF2-128F-443B-A4AA-A2AB4DB7A83F}"/>
    <dgm:cxn modelId="{3E43A681-3DDB-4B40-A5A9-CF2BEE46961B}" type="presOf" srcId="{1EC3ABFF-4BCA-402E-B25E-EBF19E86D0C4}" destId="{361089C8-B6B5-442E-A0EF-5D7D9747209E}" srcOrd="1" destOrd="3" presId="urn:microsoft.com/office/officeart/2005/8/layout/hProcess4"/>
    <dgm:cxn modelId="{DEC144FF-4CC7-4F2E-B64F-AA8935B48455}" type="presOf" srcId="{C8B20C06-8823-46D5-AC04-8D8E9450A6A9}" destId="{361089C8-B6B5-442E-A0EF-5D7D9747209E}" srcOrd="1" destOrd="4" presId="urn:microsoft.com/office/officeart/2005/8/layout/hProcess4"/>
    <dgm:cxn modelId="{C043FC3C-EA50-40E2-A04C-2860B37F5589}" type="presOf" srcId="{0D39C455-1EC3-4282-867B-87C82CCE5A46}" destId="{C6CB99DB-D8F5-4FD2-AE98-0F2D551F7426}" srcOrd="0" destOrd="0" presId="urn:microsoft.com/office/officeart/2005/8/layout/hProcess4"/>
    <dgm:cxn modelId="{218E3BFF-4409-4647-8CD9-CEC71D9C1683}" type="presOf" srcId="{C30DDE1C-87D2-49C6-AE70-69366B9D180D}" destId="{BC4C3C30-6C27-4631-8A1A-B256C1E33541}" srcOrd="1" destOrd="0" presId="urn:microsoft.com/office/officeart/2005/8/layout/hProcess4"/>
    <dgm:cxn modelId="{4330A1AD-F4C9-4146-97CC-3F27ED74DB56}" srcId="{3D899C06-7801-4FE5-A420-B793F754647A}" destId="{ACC50F49-51C6-440F-A5FE-0D5E7E76D69C}" srcOrd="1" destOrd="0" parTransId="{776C8B0A-12A2-40E9-838A-0BDE9A22A872}" sibTransId="{49EE7EC6-B822-44E2-9A18-BBDFCE91E8D6}"/>
    <dgm:cxn modelId="{3EB92E04-145A-4F18-8849-7A9E0215ADF3}" srcId="{ACC50F49-51C6-440F-A5FE-0D5E7E76D69C}" destId="{1EC3ABFF-4BCA-402E-B25E-EBF19E86D0C4}" srcOrd="3" destOrd="0" parTransId="{32B3EC86-042A-4704-97FE-D52F76DBC444}" sibTransId="{37666F90-BF0E-468B-908E-C36FB54F9C3F}"/>
    <dgm:cxn modelId="{50887772-769C-4437-9E28-6F4066AA129D}" type="presOf" srcId="{3EDA8A20-41F1-4C0D-AC55-88475B4BA351}" destId="{361089C8-B6B5-442E-A0EF-5D7D9747209E}" srcOrd="1" destOrd="1" presId="urn:microsoft.com/office/officeart/2005/8/layout/hProcess4"/>
    <dgm:cxn modelId="{7B32C365-7BE3-45BE-B545-C0C86784787A}" type="presOf" srcId="{3D899C06-7801-4FE5-A420-B793F754647A}" destId="{C5FFD59E-BFF7-4FFA-9E85-15799B7E73B7}" srcOrd="0" destOrd="0" presId="urn:microsoft.com/office/officeart/2005/8/layout/hProcess4"/>
    <dgm:cxn modelId="{F61DA677-164E-4A85-9D0E-D12D07B3EC99}" srcId="{ACC50F49-51C6-440F-A5FE-0D5E7E76D69C}" destId="{C8B20C06-8823-46D5-AC04-8D8E9450A6A9}" srcOrd="4" destOrd="0" parTransId="{AA31394A-28D7-4AA0-ADD8-F6E8A62F34E9}" sibTransId="{95558FAC-CA23-4C76-B852-BA02F3733E54}"/>
    <dgm:cxn modelId="{E95C4F06-FFA0-4164-B110-55E4564279E2}" type="presOf" srcId="{3EDA8A20-41F1-4C0D-AC55-88475B4BA351}" destId="{C6CB99DB-D8F5-4FD2-AE98-0F2D551F7426}" srcOrd="0" destOrd="1" presId="urn:microsoft.com/office/officeart/2005/8/layout/hProcess4"/>
    <dgm:cxn modelId="{D434CBDC-A959-4DA5-ADF6-5519B56B0C27}" type="presOf" srcId="{4E314EA9-AF0E-45C3-8143-C77329A3EAF5}" destId="{076741F4-6A6E-4C8B-9F56-49149042998E}" srcOrd="0" destOrd="1" presId="urn:microsoft.com/office/officeart/2005/8/layout/hProcess4"/>
    <dgm:cxn modelId="{0E444B43-D043-40C4-B665-7115F2B31B12}" type="presOf" srcId="{0D39C455-1EC3-4282-867B-87C82CCE5A46}" destId="{361089C8-B6B5-442E-A0EF-5D7D9747209E}" srcOrd="1" destOrd="0" presId="urn:microsoft.com/office/officeart/2005/8/layout/hProcess4"/>
    <dgm:cxn modelId="{69B80E55-1658-4B7A-A599-5C5A8C3393E5}" type="presOf" srcId="{0917973D-BD11-47B5-9022-2A4BE4B0B5D1}" destId="{61F94B45-9955-44F9-8A37-DB7BDE7869A0}" srcOrd="0" destOrd="0" presId="urn:microsoft.com/office/officeart/2005/8/layout/hProcess4"/>
    <dgm:cxn modelId="{EA5EF144-0EF6-4B34-A7B4-7ED54F0E6562}" type="presOf" srcId="{ACC50F49-51C6-440F-A5FE-0D5E7E76D69C}" destId="{5694FBCE-BFD3-4C66-A2AD-A74BA86EB67D}" srcOrd="0" destOrd="0" presId="urn:microsoft.com/office/officeart/2005/8/layout/hProcess4"/>
    <dgm:cxn modelId="{CD64D8F7-4B6F-4D7A-B6C8-51CF52D8571D}" type="presOf" srcId="{4E314EA9-AF0E-45C3-8143-C77329A3EAF5}" destId="{BC4C3C30-6C27-4631-8A1A-B256C1E33541}" srcOrd="1" destOrd="1" presId="urn:microsoft.com/office/officeart/2005/8/layout/hProcess4"/>
    <dgm:cxn modelId="{4BDEDBBB-E951-4D24-80A1-3976A37700EF}" srcId="{ACC50F49-51C6-440F-A5FE-0D5E7E76D69C}" destId="{3EDA8A20-41F1-4C0D-AC55-88475B4BA351}" srcOrd="1" destOrd="0" parTransId="{05265267-BCE4-46B9-A9D0-1025D85C8EE4}" sibTransId="{E06F3CA0-861F-413B-835A-2B2E2C8F0E12}"/>
    <dgm:cxn modelId="{1043275C-7BB2-407B-8C59-51066FBB4D3D}" type="presParOf" srcId="{C5FFD59E-BFF7-4FFA-9E85-15799B7E73B7}" destId="{D2E72AB6-B7EB-4AA2-B8EB-581CFABD9886}" srcOrd="0" destOrd="0" presId="urn:microsoft.com/office/officeart/2005/8/layout/hProcess4"/>
    <dgm:cxn modelId="{E7937A32-9BFE-4433-9173-7DDB6BEBB99B}" type="presParOf" srcId="{C5FFD59E-BFF7-4FFA-9E85-15799B7E73B7}" destId="{56E69E7E-2609-4E56-A5E0-54FA0845D937}" srcOrd="1" destOrd="0" presId="urn:microsoft.com/office/officeart/2005/8/layout/hProcess4"/>
    <dgm:cxn modelId="{033E04EC-6258-4611-B897-B00ADD0C5181}" type="presParOf" srcId="{C5FFD59E-BFF7-4FFA-9E85-15799B7E73B7}" destId="{ED49D9EC-9463-45EB-9C15-68B3754305CD}" srcOrd="2" destOrd="0" presId="urn:microsoft.com/office/officeart/2005/8/layout/hProcess4"/>
    <dgm:cxn modelId="{BB7CA217-E7C0-4B92-A3FA-08527862CA71}" type="presParOf" srcId="{ED49D9EC-9463-45EB-9C15-68B3754305CD}" destId="{E755908C-E912-44C1-8034-0158537324EB}" srcOrd="0" destOrd="0" presId="urn:microsoft.com/office/officeart/2005/8/layout/hProcess4"/>
    <dgm:cxn modelId="{CEC99ED6-C553-461F-BA3C-90097954FD9D}" type="presParOf" srcId="{E755908C-E912-44C1-8034-0158537324EB}" destId="{83B2B3DB-B057-45A5-8997-3EC1B1C32FED}" srcOrd="0" destOrd="0" presId="urn:microsoft.com/office/officeart/2005/8/layout/hProcess4"/>
    <dgm:cxn modelId="{C880D44B-BEF6-4D63-BC22-CD338D53A399}" type="presParOf" srcId="{E755908C-E912-44C1-8034-0158537324EB}" destId="{076741F4-6A6E-4C8B-9F56-49149042998E}" srcOrd="1" destOrd="0" presId="urn:microsoft.com/office/officeart/2005/8/layout/hProcess4"/>
    <dgm:cxn modelId="{AF860802-CFC8-4C0C-8137-09D0BDE5F143}" type="presParOf" srcId="{E755908C-E912-44C1-8034-0158537324EB}" destId="{BC4C3C30-6C27-4631-8A1A-B256C1E33541}" srcOrd="2" destOrd="0" presId="urn:microsoft.com/office/officeart/2005/8/layout/hProcess4"/>
    <dgm:cxn modelId="{B9F36278-E862-4B11-A72C-76251C85D9F5}" type="presParOf" srcId="{E755908C-E912-44C1-8034-0158537324EB}" destId="{61F94B45-9955-44F9-8A37-DB7BDE7869A0}" srcOrd="3" destOrd="0" presId="urn:microsoft.com/office/officeart/2005/8/layout/hProcess4"/>
    <dgm:cxn modelId="{B5D9702B-C925-4FA0-9FAC-285F2CF1FB0C}" type="presParOf" srcId="{E755908C-E912-44C1-8034-0158537324EB}" destId="{1B6E2602-FA60-4739-9E69-F08E3A6D9DBE}" srcOrd="4" destOrd="0" presId="urn:microsoft.com/office/officeart/2005/8/layout/hProcess4"/>
    <dgm:cxn modelId="{2E53B80D-B27C-4C03-B687-431C6C1015AF}" type="presParOf" srcId="{ED49D9EC-9463-45EB-9C15-68B3754305CD}" destId="{C8506639-66E7-40BA-9C4D-64351BC50621}" srcOrd="1" destOrd="0" presId="urn:microsoft.com/office/officeart/2005/8/layout/hProcess4"/>
    <dgm:cxn modelId="{7FDD3146-17D4-4D80-962A-17AC2FD0A75F}" type="presParOf" srcId="{ED49D9EC-9463-45EB-9C15-68B3754305CD}" destId="{9E4B016D-7390-4F97-B4C0-2FBEF2263F04}" srcOrd="2" destOrd="0" presId="urn:microsoft.com/office/officeart/2005/8/layout/hProcess4"/>
    <dgm:cxn modelId="{7CB785BB-3C01-45FD-AD6E-20570AF69FD2}" type="presParOf" srcId="{9E4B016D-7390-4F97-B4C0-2FBEF2263F04}" destId="{69801BCB-36A2-4B4E-A7F6-8E6C53304554}" srcOrd="0" destOrd="0" presId="urn:microsoft.com/office/officeart/2005/8/layout/hProcess4"/>
    <dgm:cxn modelId="{F7708DA4-09C7-4053-A07C-C8AD40089017}" type="presParOf" srcId="{9E4B016D-7390-4F97-B4C0-2FBEF2263F04}" destId="{C6CB99DB-D8F5-4FD2-AE98-0F2D551F7426}" srcOrd="1" destOrd="0" presId="urn:microsoft.com/office/officeart/2005/8/layout/hProcess4"/>
    <dgm:cxn modelId="{C8AD312C-2265-41A2-813D-C85BD40D9812}" type="presParOf" srcId="{9E4B016D-7390-4F97-B4C0-2FBEF2263F04}" destId="{361089C8-B6B5-442E-A0EF-5D7D9747209E}" srcOrd="2" destOrd="0" presId="urn:microsoft.com/office/officeart/2005/8/layout/hProcess4"/>
    <dgm:cxn modelId="{38222349-5A27-4D74-8D54-A75162017AC9}" type="presParOf" srcId="{9E4B016D-7390-4F97-B4C0-2FBEF2263F04}" destId="{5694FBCE-BFD3-4C66-A2AD-A74BA86EB67D}" srcOrd="3" destOrd="0" presId="urn:microsoft.com/office/officeart/2005/8/layout/hProcess4"/>
    <dgm:cxn modelId="{BC8F52E8-FC62-4B80-8BA2-ACE564E213AB}" type="presParOf" srcId="{9E4B016D-7390-4F97-B4C0-2FBEF2263F04}" destId="{54FB3D53-E060-4F26-BA9E-B70B7B30B3C0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1E114-9094-47F8-ACD8-08213679C8F5}">
      <dsp:nvSpPr>
        <dsp:cNvPr id="0" name=""/>
        <dsp:cNvSpPr/>
      </dsp:nvSpPr>
      <dsp:spPr>
        <a:xfrm>
          <a:off x="934389" y="609038"/>
          <a:ext cx="1954543" cy="1954543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Экономическая сфера</a:t>
          </a:r>
          <a:endParaRPr lang="ru-RU" sz="1300" kern="1200" dirty="0"/>
        </a:p>
      </dsp:txBody>
      <dsp:txXfrm>
        <a:off x="934389" y="609038"/>
        <a:ext cx="1954543" cy="1954543"/>
      </dsp:txXfrm>
    </dsp:sp>
    <dsp:sp modelId="{B8586DBC-DAEB-49A4-977E-5F48A2AA4477}">
      <dsp:nvSpPr>
        <dsp:cNvPr id="0" name=""/>
        <dsp:cNvSpPr/>
      </dsp:nvSpPr>
      <dsp:spPr>
        <a:xfrm rot="5400000">
          <a:off x="2979211" y="609038"/>
          <a:ext cx="1954543" cy="1954543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Политико-правовая сфера</a:t>
          </a:r>
          <a:endParaRPr lang="ru-RU" sz="1300" kern="1200" dirty="0"/>
        </a:p>
      </dsp:txBody>
      <dsp:txXfrm rot="5400000">
        <a:off x="2979211" y="609038"/>
        <a:ext cx="1954543" cy="1954543"/>
      </dsp:txXfrm>
    </dsp:sp>
    <dsp:sp modelId="{1FB8D3E9-EEDA-4777-94F8-D3084FF89C17}">
      <dsp:nvSpPr>
        <dsp:cNvPr id="0" name=""/>
        <dsp:cNvSpPr/>
      </dsp:nvSpPr>
      <dsp:spPr>
        <a:xfrm rot="10800000">
          <a:off x="2979211" y="2653861"/>
          <a:ext cx="1954543" cy="1954543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Духовно-культурная сфера</a:t>
          </a:r>
          <a:endParaRPr lang="ru-RU" sz="1300" kern="1200" dirty="0"/>
        </a:p>
      </dsp:txBody>
      <dsp:txXfrm rot="10800000">
        <a:off x="2979211" y="2653861"/>
        <a:ext cx="1954543" cy="1954543"/>
      </dsp:txXfrm>
    </dsp:sp>
    <dsp:sp modelId="{DB855244-0FB6-449F-BC6D-E508C99B20F3}">
      <dsp:nvSpPr>
        <dsp:cNvPr id="0" name=""/>
        <dsp:cNvSpPr/>
      </dsp:nvSpPr>
      <dsp:spPr>
        <a:xfrm rot="16200000">
          <a:off x="934389" y="2653861"/>
          <a:ext cx="1954543" cy="1954543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Социальная сфера </a:t>
          </a:r>
          <a:endParaRPr lang="ru-RU" sz="1300" kern="1200" dirty="0"/>
        </a:p>
      </dsp:txBody>
      <dsp:txXfrm rot="16200000">
        <a:off x="934389" y="2653861"/>
        <a:ext cx="1954543" cy="1954543"/>
      </dsp:txXfrm>
    </dsp:sp>
    <dsp:sp modelId="{30AFCCFF-D0EE-4BBC-BA47-F6011F9E32FB}">
      <dsp:nvSpPr>
        <dsp:cNvPr id="0" name=""/>
        <dsp:cNvSpPr/>
      </dsp:nvSpPr>
      <dsp:spPr>
        <a:xfrm>
          <a:off x="2596653" y="2202465"/>
          <a:ext cx="674836" cy="586814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tint val="4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5CA4957-5847-4843-88B4-AE8C28E8B9BD}">
      <dsp:nvSpPr>
        <dsp:cNvPr id="0" name=""/>
        <dsp:cNvSpPr/>
      </dsp:nvSpPr>
      <dsp:spPr>
        <a:xfrm rot="10800000">
          <a:off x="2596653" y="2428163"/>
          <a:ext cx="674836" cy="586814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tint val="4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A2A58E-011F-4310-8F68-DD2181C72A49}">
      <dsp:nvSpPr>
        <dsp:cNvPr id="0" name=""/>
        <dsp:cNvSpPr/>
      </dsp:nvSpPr>
      <dsp:spPr>
        <a:xfrm>
          <a:off x="1614473" y="1347"/>
          <a:ext cx="1924794" cy="19247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Природа</a:t>
          </a:r>
          <a:endParaRPr lang="ru-RU" sz="2500" kern="1200" dirty="0"/>
        </a:p>
      </dsp:txBody>
      <dsp:txXfrm>
        <a:off x="1614473" y="1347"/>
        <a:ext cx="1924794" cy="1924794"/>
      </dsp:txXfrm>
    </dsp:sp>
    <dsp:sp modelId="{01EB291D-5DDC-4295-B54A-920F900EBF72}">
      <dsp:nvSpPr>
        <dsp:cNvPr id="0" name=""/>
        <dsp:cNvSpPr/>
      </dsp:nvSpPr>
      <dsp:spPr>
        <a:xfrm rot="10800000">
          <a:off x="2240031" y="2174681"/>
          <a:ext cx="673677" cy="526902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B5E70-FCFB-49D4-BCAF-8E7E72BFE0CB}">
      <dsp:nvSpPr>
        <dsp:cNvPr id="0" name=""/>
        <dsp:cNvSpPr/>
      </dsp:nvSpPr>
      <dsp:spPr>
        <a:xfrm>
          <a:off x="1934951" y="2920298"/>
          <a:ext cx="1283837" cy="1283837"/>
        </a:xfrm>
        <a:prstGeom prst="ellipse">
          <a:avLst/>
        </a:prstGeom>
        <a:solidFill>
          <a:schemeClr val="accent4">
            <a:hueOff val="-1500215"/>
            <a:satOff val="0"/>
            <a:lumOff val="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человек</a:t>
          </a:r>
          <a:endParaRPr lang="ru-RU" sz="1500" kern="1200" dirty="0"/>
        </a:p>
      </dsp:txBody>
      <dsp:txXfrm>
        <a:off x="1934951" y="2920298"/>
        <a:ext cx="1283837" cy="1283837"/>
      </dsp:txXfrm>
    </dsp:sp>
    <dsp:sp modelId="{299B4420-9D39-4615-968A-70BEA40BB302}">
      <dsp:nvSpPr>
        <dsp:cNvPr id="0" name=""/>
        <dsp:cNvSpPr/>
      </dsp:nvSpPr>
      <dsp:spPr>
        <a:xfrm rot="5400000">
          <a:off x="3745706" y="3298765"/>
          <a:ext cx="673677" cy="526902"/>
        </a:xfrm>
        <a:prstGeom prst="triangle">
          <a:avLst/>
        </a:prstGeom>
        <a:solidFill>
          <a:schemeClr val="accent4">
            <a:hueOff val="-2250323"/>
            <a:satOff val="0"/>
            <a:lumOff val="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B7992-581E-4B63-843B-2A2FFAF162BB}">
      <dsp:nvSpPr>
        <dsp:cNvPr id="0" name=""/>
        <dsp:cNvSpPr/>
      </dsp:nvSpPr>
      <dsp:spPr>
        <a:xfrm>
          <a:off x="4916476" y="2920298"/>
          <a:ext cx="1283837" cy="1283837"/>
        </a:xfrm>
        <a:prstGeom prst="ellipse">
          <a:avLst/>
        </a:prstGeom>
        <a:solidFill>
          <a:schemeClr val="accent4">
            <a:hueOff val="-3000431"/>
            <a:satOff val="0"/>
            <a:lumOff val="1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общество</a:t>
          </a:r>
          <a:endParaRPr lang="ru-RU" sz="1500" kern="1200" dirty="0"/>
        </a:p>
      </dsp:txBody>
      <dsp:txXfrm>
        <a:off x="4916476" y="2920298"/>
        <a:ext cx="1283837" cy="1283837"/>
      </dsp:txXfrm>
    </dsp:sp>
    <dsp:sp modelId="{2B743C45-E8E0-49F5-8364-16CB07438629}">
      <dsp:nvSpPr>
        <dsp:cNvPr id="0" name=""/>
        <dsp:cNvSpPr/>
      </dsp:nvSpPr>
      <dsp:spPr>
        <a:xfrm>
          <a:off x="5221556" y="2144856"/>
          <a:ext cx="673677" cy="526902"/>
        </a:xfrm>
        <a:prstGeom prst="triangle">
          <a:avLst/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63142-4A91-4B48-9775-7C6182E3ACDD}">
      <dsp:nvSpPr>
        <dsp:cNvPr id="0" name=""/>
        <dsp:cNvSpPr/>
      </dsp:nvSpPr>
      <dsp:spPr>
        <a:xfrm>
          <a:off x="4501664" y="1347"/>
          <a:ext cx="2113462" cy="1924794"/>
        </a:xfrm>
        <a:prstGeom prst="ellipse">
          <a:avLst/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Культура- «вторая природа»</a:t>
          </a:r>
          <a:endParaRPr lang="ru-RU" sz="2500" kern="1200" dirty="0"/>
        </a:p>
      </dsp:txBody>
      <dsp:txXfrm>
        <a:off x="4501664" y="1347"/>
        <a:ext cx="2113462" cy="19247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60B017-935C-4B3D-A5D9-41BA0898EB49}">
      <dsp:nvSpPr>
        <dsp:cNvPr id="0" name=""/>
        <dsp:cNvSpPr/>
      </dsp:nvSpPr>
      <dsp:spPr>
        <a:xfrm>
          <a:off x="3291839" y="659"/>
          <a:ext cx="4937760" cy="25710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совокупность внебиологических средств и механизмов человеческой деятельности, посредством которых осуществляется приспособление человека к природе и регуляция общественной жизни.</a:t>
          </a:r>
          <a:endParaRPr lang="ru-RU" sz="1800" b="1" kern="1200" dirty="0"/>
        </a:p>
      </dsp:txBody>
      <dsp:txXfrm>
        <a:off x="3291839" y="659"/>
        <a:ext cx="4937760" cy="2571086"/>
      </dsp:txXfrm>
    </dsp:sp>
    <dsp:sp modelId="{344C9FFA-06CB-4FA7-BAA5-1210D72161DC}">
      <dsp:nvSpPr>
        <dsp:cNvPr id="0" name=""/>
        <dsp:cNvSpPr/>
      </dsp:nvSpPr>
      <dsp:spPr>
        <a:xfrm>
          <a:off x="0" y="659"/>
          <a:ext cx="3291840" cy="25710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Культура  «широком» смысле - это</a:t>
          </a:r>
          <a:endParaRPr lang="ru-RU" sz="3900" kern="1200" dirty="0"/>
        </a:p>
      </dsp:txBody>
      <dsp:txXfrm>
        <a:off x="0" y="659"/>
        <a:ext cx="3291840" cy="2571086"/>
      </dsp:txXfrm>
    </dsp:sp>
    <dsp:sp modelId="{10D5C083-21FC-4753-852E-C5D717C48773}">
      <dsp:nvSpPr>
        <dsp:cNvPr id="0" name=""/>
        <dsp:cNvSpPr/>
      </dsp:nvSpPr>
      <dsp:spPr>
        <a:xfrm>
          <a:off x="3291839" y="2828854"/>
          <a:ext cx="4937760" cy="25710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011856"/>
            <a:satOff val="38362"/>
            <a:lumOff val="449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011856"/>
              <a:satOff val="38362"/>
              <a:lumOff val="44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совокупность традиций, обычаев, социальных норм, правил, регулирующих поведение и передаваемых следующим поколениям.</a:t>
          </a:r>
          <a:endParaRPr lang="ru-RU" sz="2000" b="1" kern="1200" dirty="0"/>
        </a:p>
      </dsp:txBody>
      <dsp:txXfrm>
        <a:off x="3291839" y="2828854"/>
        <a:ext cx="4937760" cy="2571086"/>
      </dsp:txXfrm>
    </dsp:sp>
    <dsp:sp modelId="{68415C71-1EEB-4B46-8D9F-F3B2595F734F}">
      <dsp:nvSpPr>
        <dsp:cNvPr id="0" name=""/>
        <dsp:cNvSpPr/>
      </dsp:nvSpPr>
      <dsp:spPr>
        <a:xfrm>
          <a:off x="0" y="2828854"/>
          <a:ext cx="3291840" cy="2571086"/>
        </a:xfrm>
        <a:prstGeom prst="roundRect">
          <a:avLst/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Культура в «узком» смысле - это</a:t>
          </a:r>
          <a:endParaRPr lang="ru-RU" sz="3900" kern="1200" dirty="0"/>
        </a:p>
      </dsp:txBody>
      <dsp:txXfrm>
        <a:off x="0" y="2828854"/>
        <a:ext cx="3291840" cy="25710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A82B8-684D-4236-B981-C74C051AE1A7}">
      <dsp:nvSpPr>
        <dsp:cNvPr id="0" name=""/>
        <dsp:cNvSpPr/>
      </dsp:nvSpPr>
      <dsp:spPr>
        <a:xfrm>
          <a:off x="0" y="1357788"/>
          <a:ext cx="8715436" cy="181038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90615-A020-42CB-A6DD-02B3C98DCFBF}">
      <dsp:nvSpPr>
        <dsp:cNvPr id="0" name=""/>
        <dsp:cNvSpPr/>
      </dsp:nvSpPr>
      <dsp:spPr>
        <a:xfrm>
          <a:off x="2386" y="0"/>
          <a:ext cx="2590891" cy="181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Противоречие между социализацией и индивидуализацией личности.</a:t>
          </a:r>
          <a:endParaRPr lang="ru-RU" sz="1800" kern="1200" dirty="0"/>
        </a:p>
      </dsp:txBody>
      <dsp:txXfrm>
        <a:off x="2386" y="0"/>
        <a:ext cx="2590891" cy="1810384"/>
      </dsp:txXfrm>
    </dsp:sp>
    <dsp:sp modelId="{FAF970E1-CB3B-485E-B4B8-58CBB419924D}">
      <dsp:nvSpPr>
        <dsp:cNvPr id="0" name=""/>
        <dsp:cNvSpPr/>
      </dsp:nvSpPr>
      <dsp:spPr>
        <a:xfrm>
          <a:off x="1071534" y="2036682"/>
          <a:ext cx="452596" cy="4525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32746-CFAE-484A-A129-346BE4FF9CF2}">
      <dsp:nvSpPr>
        <dsp:cNvPr id="0" name=""/>
        <dsp:cNvSpPr/>
      </dsp:nvSpPr>
      <dsp:spPr>
        <a:xfrm>
          <a:off x="2652068" y="2715577"/>
          <a:ext cx="2867149" cy="181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Противоречие между нормативностью и свободой, которая предоставляется человеку.</a:t>
          </a:r>
          <a:endParaRPr lang="ru-RU" sz="1800" kern="1200" dirty="0"/>
        </a:p>
      </dsp:txBody>
      <dsp:txXfrm>
        <a:off x="2652068" y="2715577"/>
        <a:ext cx="2867149" cy="1810384"/>
      </dsp:txXfrm>
    </dsp:sp>
    <dsp:sp modelId="{E85AD018-92FB-4336-9DB5-A847072F8BCE}">
      <dsp:nvSpPr>
        <dsp:cNvPr id="0" name=""/>
        <dsp:cNvSpPr/>
      </dsp:nvSpPr>
      <dsp:spPr>
        <a:xfrm>
          <a:off x="3859345" y="2036682"/>
          <a:ext cx="452596" cy="4525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20516-C3D8-4A40-B5CD-5CBC824B5DFA}">
      <dsp:nvSpPr>
        <dsp:cNvPr id="0" name=""/>
        <dsp:cNvSpPr/>
      </dsp:nvSpPr>
      <dsp:spPr>
        <a:xfrm>
          <a:off x="5578009" y="0"/>
          <a:ext cx="2263496" cy="181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Противоречие между традициями и новаторством.</a:t>
          </a:r>
          <a:endParaRPr lang="ru-RU" sz="1800" kern="1200" dirty="0"/>
        </a:p>
      </dsp:txBody>
      <dsp:txXfrm>
        <a:off x="5578009" y="0"/>
        <a:ext cx="2263496" cy="1810384"/>
      </dsp:txXfrm>
    </dsp:sp>
    <dsp:sp modelId="{893382B7-62E8-414E-87BF-5BCC8AE59D3A}">
      <dsp:nvSpPr>
        <dsp:cNvPr id="0" name=""/>
        <dsp:cNvSpPr/>
      </dsp:nvSpPr>
      <dsp:spPr>
        <a:xfrm>
          <a:off x="6483459" y="2036682"/>
          <a:ext cx="452596" cy="4525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9ED095-85EC-41C9-9D4E-CF148ECBEB09}">
      <dsp:nvSpPr>
        <dsp:cNvPr id="0" name=""/>
        <dsp:cNvSpPr/>
      </dsp:nvSpPr>
      <dsp:spPr>
        <a:xfrm>
          <a:off x="1225805" y="-544335"/>
          <a:ext cx="5889885" cy="5889885"/>
        </a:xfrm>
        <a:prstGeom prst="circularArrow">
          <a:avLst>
            <a:gd name="adj1" fmla="val 5544"/>
            <a:gd name="adj2" fmla="val 330680"/>
            <a:gd name="adj3" fmla="val 12644074"/>
            <a:gd name="adj4" fmla="val 1812008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34C4E-94F4-42CA-91F4-66A850EBC0C2}">
      <dsp:nvSpPr>
        <dsp:cNvPr id="0" name=""/>
        <dsp:cNvSpPr/>
      </dsp:nvSpPr>
      <dsp:spPr>
        <a:xfrm>
          <a:off x="2187315" y="-181953"/>
          <a:ext cx="3966865" cy="17655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Регулятивная-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Культура регулирует характер поведения людей</a:t>
          </a:r>
          <a:endParaRPr lang="ru-RU" sz="2000" kern="1200" dirty="0"/>
        </a:p>
      </dsp:txBody>
      <dsp:txXfrm>
        <a:off x="2187315" y="-181953"/>
        <a:ext cx="3966865" cy="1765534"/>
      </dsp:txXfrm>
    </dsp:sp>
    <dsp:sp modelId="{D4A837D1-CC3C-45D1-8457-53415D2B7DAB}">
      <dsp:nvSpPr>
        <dsp:cNvPr id="0" name=""/>
        <dsp:cNvSpPr/>
      </dsp:nvSpPr>
      <dsp:spPr>
        <a:xfrm>
          <a:off x="4667977" y="1844106"/>
          <a:ext cx="3783037" cy="17928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Интегративная-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Культура обеспечивает единство общества</a:t>
          </a:r>
          <a:endParaRPr lang="ru-RU" sz="2000" kern="1200" dirty="0"/>
        </a:p>
      </dsp:txBody>
      <dsp:txXfrm>
        <a:off x="4667977" y="1844106"/>
        <a:ext cx="3783037" cy="1792865"/>
      </dsp:txXfrm>
    </dsp:sp>
    <dsp:sp modelId="{F5C1469D-CCB7-4B13-84FC-EA296EC65112}">
      <dsp:nvSpPr>
        <dsp:cNvPr id="0" name=""/>
        <dsp:cNvSpPr/>
      </dsp:nvSpPr>
      <dsp:spPr>
        <a:xfrm>
          <a:off x="4372987" y="3980570"/>
          <a:ext cx="3767732" cy="17336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Воспитательная-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Индивид усваивает общепринятые правила и культурные ценности</a:t>
          </a:r>
          <a:endParaRPr lang="ru-RU" sz="2000" kern="1200" dirty="0"/>
        </a:p>
      </dsp:txBody>
      <dsp:txXfrm>
        <a:off x="4372987" y="3980570"/>
        <a:ext cx="3767732" cy="1733651"/>
      </dsp:txXfrm>
    </dsp:sp>
    <dsp:sp modelId="{CCD3F8F7-C2C5-4AA0-B5CD-BCEC4081291B}">
      <dsp:nvSpPr>
        <dsp:cNvPr id="0" name=""/>
        <dsp:cNvSpPr/>
      </dsp:nvSpPr>
      <dsp:spPr>
        <a:xfrm>
          <a:off x="190073" y="4019450"/>
          <a:ext cx="3639727" cy="16912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Ретранслирующая-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Передача культурного опыта последующим поколениям</a:t>
          </a:r>
          <a:endParaRPr lang="ru-RU" sz="2000" kern="1200" dirty="0"/>
        </a:p>
      </dsp:txBody>
      <dsp:txXfrm>
        <a:off x="190073" y="4019450"/>
        <a:ext cx="3639727" cy="1691264"/>
      </dsp:txXfrm>
    </dsp:sp>
    <dsp:sp modelId="{2A2CE921-56C6-48C8-A049-C124C97C05FD}">
      <dsp:nvSpPr>
        <dsp:cNvPr id="0" name=""/>
        <dsp:cNvSpPr/>
      </dsp:nvSpPr>
      <dsp:spPr>
        <a:xfrm>
          <a:off x="-164207" y="1889179"/>
          <a:ext cx="3892415" cy="17928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Образовательная-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Культура способствует становлению личности</a:t>
          </a:r>
          <a:endParaRPr lang="ru-RU" sz="2000" kern="1200" dirty="0"/>
        </a:p>
      </dsp:txBody>
      <dsp:txXfrm>
        <a:off x="-164207" y="1889179"/>
        <a:ext cx="3892415" cy="179285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6741F4-6A6E-4C8B-9F56-49149042998E}">
      <dsp:nvSpPr>
        <dsp:cNvPr id="0" name=""/>
        <dsp:cNvSpPr/>
      </dsp:nvSpPr>
      <dsp:spPr>
        <a:xfrm>
          <a:off x="249762" y="1225143"/>
          <a:ext cx="3293367" cy="3095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Природные объекты, которые подверглись человеческому воздействию.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Синтетические объекты, которые созданы человеком и не встречаются в природе.</a:t>
          </a:r>
          <a:endParaRPr lang="ru-RU" sz="1900" kern="1200" dirty="0"/>
        </a:p>
      </dsp:txBody>
      <dsp:txXfrm>
        <a:off x="249762" y="1225143"/>
        <a:ext cx="3293367" cy="2432551"/>
      </dsp:txXfrm>
    </dsp:sp>
    <dsp:sp modelId="{C8506639-66E7-40BA-9C4D-64351BC50621}">
      <dsp:nvSpPr>
        <dsp:cNvPr id="0" name=""/>
        <dsp:cNvSpPr/>
      </dsp:nvSpPr>
      <dsp:spPr>
        <a:xfrm>
          <a:off x="2141252" y="2207826"/>
          <a:ext cx="3416791" cy="3416791"/>
        </a:xfrm>
        <a:prstGeom prst="leftCircularArrow">
          <a:avLst>
            <a:gd name="adj1" fmla="val 2529"/>
            <a:gd name="adj2" fmla="val 306705"/>
            <a:gd name="adj3" fmla="val 2082848"/>
            <a:gd name="adj4" fmla="val 9025122"/>
            <a:gd name="adj5" fmla="val 295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94B45-9955-44F9-8A37-DB7BDE7869A0}">
      <dsp:nvSpPr>
        <dsp:cNvPr id="0" name=""/>
        <dsp:cNvSpPr/>
      </dsp:nvSpPr>
      <dsp:spPr>
        <a:xfrm>
          <a:off x="981622" y="3549227"/>
          <a:ext cx="2927437" cy="11641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Материальная культура</a:t>
          </a:r>
          <a:endParaRPr lang="ru-RU" sz="3100" kern="1200" dirty="0"/>
        </a:p>
      </dsp:txBody>
      <dsp:txXfrm>
        <a:off x="981622" y="3549227"/>
        <a:ext cx="2927437" cy="1164145"/>
      </dsp:txXfrm>
    </dsp:sp>
    <dsp:sp modelId="{C6CB99DB-D8F5-4FD2-AE98-0F2D551F7426}">
      <dsp:nvSpPr>
        <dsp:cNvPr id="0" name=""/>
        <dsp:cNvSpPr/>
      </dsp:nvSpPr>
      <dsp:spPr>
        <a:xfrm>
          <a:off x="4320540" y="1149537"/>
          <a:ext cx="3293367" cy="3240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Моральные, нравственные, религиозные ценности.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Традиции, обычаи и ритуалы.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Произведения искусства.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Научные теории и знания.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Правовые нормы.</a:t>
          </a:r>
          <a:endParaRPr lang="ru-RU" sz="1800" kern="1200" dirty="0"/>
        </a:p>
      </dsp:txBody>
      <dsp:txXfrm>
        <a:off x="4320540" y="1843979"/>
        <a:ext cx="3293367" cy="2546286"/>
      </dsp:txXfrm>
    </dsp:sp>
    <dsp:sp modelId="{5694FBCE-BFD3-4C66-A2AD-A74BA86EB67D}">
      <dsp:nvSpPr>
        <dsp:cNvPr id="0" name=""/>
        <dsp:cNvSpPr/>
      </dsp:nvSpPr>
      <dsp:spPr>
        <a:xfrm>
          <a:off x="5052399" y="829659"/>
          <a:ext cx="2927437" cy="1164145"/>
        </a:xfrm>
        <a:prstGeom prst="roundRect">
          <a:avLst>
            <a:gd name="adj" fmla="val 10000"/>
          </a:avLst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Духовная культура</a:t>
          </a:r>
          <a:endParaRPr lang="ru-RU" sz="3100" kern="1200" dirty="0"/>
        </a:p>
      </dsp:txBody>
      <dsp:txXfrm>
        <a:off x="5052399" y="829659"/>
        <a:ext cx="2927437" cy="1164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0B9B6-ABFB-41BD-AAA3-DC288DA3150E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8D5F1-A09B-4F13-B850-EE19878EF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8D5F1-A09B-4F13-B850-EE19878EF7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D20B57-8E1B-4E7A-9569-3CBF3A266A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64F7F6-1EA3-4CD0-B9C5-629B5171874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280593-EB47-4B89-AF71-7FD9977E0B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41BBC-EA43-49A5-9BF2-3D7D72A293F6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6066E-44C7-4004-B6D2-D1A254EE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0.gif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71612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Тема урока: 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Культура и духовная жизнь общества.</a:t>
            </a:r>
            <a:br>
              <a:rPr lang="ru-RU" sz="5400" dirty="0" smtClean="0">
                <a:solidFill>
                  <a:schemeClr val="tx1"/>
                </a:solidFill>
              </a:rPr>
            </a:b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i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071942"/>
            <a:ext cx="2714644" cy="228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480"/>
            <a:ext cx="2500298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i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571480"/>
            <a:ext cx="2786082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5842337"/>
            <a:ext cx="5351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Смирнова Светлана Николаевна</a:t>
            </a:r>
          </a:p>
          <a:p>
            <a:r>
              <a:rPr lang="ru-RU" sz="2000" b="1" i="1" dirty="0" smtClean="0"/>
              <a:t>Г. Новокузнецк, </a:t>
            </a:r>
          </a:p>
          <a:p>
            <a:r>
              <a:rPr lang="ru-RU" sz="2000" b="1" i="1" dirty="0" smtClean="0"/>
              <a:t>ГОУ СПО Кузнецкий индустриальный техникум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00183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Задание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i="1" dirty="0"/>
              <a:t>и</a:t>
            </a:r>
            <a:r>
              <a:rPr lang="ru-RU" sz="2400" i="1" dirty="0" smtClean="0"/>
              <a:t>з приведённого списка терминов выберите слова, обозначающие объекты материальной культуры и духовной культуры, и впишите их в таблицу. </a:t>
            </a:r>
            <a:br>
              <a:rPr lang="ru-RU" sz="2400" i="1" dirty="0" smtClean="0"/>
            </a:br>
            <a:r>
              <a:rPr lang="ru-RU" sz="2400" i="1" dirty="0" smtClean="0"/>
              <a:t>Дополните таблицу  тремя своими примерами.</a:t>
            </a:r>
            <a:endParaRPr lang="ru-RU" sz="2800" i="1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596" y="4286256"/>
            <a:ext cx="8229600" cy="2214554"/>
          </a:xfrm>
        </p:spPr>
        <p:txBody>
          <a:bodyPr>
            <a:noAutofit/>
          </a:bodyPr>
          <a:lstStyle/>
          <a:p>
            <a:pPr algn="just">
              <a:buFont typeface="Arial" charset="0"/>
              <a:buNone/>
            </a:pPr>
            <a:r>
              <a:rPr lang="ru-RU" sz="2800" dirty="0" smtClean="0"/>
              <a:t>Театр, тетрадь, стихи, приветствие, медаль, карета, дуэль, гостеприимство, карнавал, колесо, крещение, джинсы, закон, улыбка, магия, теория, посуда, диван, Олимпийские игры, здание.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857364"/>
          <a:ext cx="8712968" cy="211182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356484"/>
                <a:gridCol w="4356484"/>
              </a:tblGrid>
              <a:tr h="9566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Объекты материальной культуры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Объекты духовной (нематериальной) культуры</a:t>
                      </a:r>
                      <a:endParaRPr lang="ru-RU" sz="2400" dirty="0"/>
                    </a:p>
                  </a:txBody>
                  <a:tcPr/>
                </a:tc>
              </a:tr>
              <a:tr h="515109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599961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свой пример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свой пример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Чаще всего, говоря о многообразии культур, подразумевают три формы культуры:  элитарную, народную , массовую и две её разновидности: субкультуру и контркультуру.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857232"/>
            <a:ext cx="2428875" cy="4286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1571612"/>
            <a:ext cx="3286125" cy="2857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Разновидности</a:t>
            </a:r>
          </a:p>
        </p:txBody>
      </p:sp>
      <p:cxnSp>
        <p:nvCxnSpPr>
          <p:cNvPr id="35" name="Прямая со стрелкой 34"/>
          <p:cNvCxnSpPr>
            <a:stCxn id="33" idx="2"/>
          </p:cNvCxnSpPr>
          <p:nvPr/>
        </p:nvCxnSpPr>
        <p:spPr>
          <a:xfrm rot="5400000">
            <a:off x="3464705" y="1250148"/>
            <a:ext cx="571508" cy="1785937"/>
          </a:xfrm>
          <a:prstGeom prst="straightConnector1">
            <a:avLst/>
          </a:prstGeom>
          <a:ln w="508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643438" y="1857364"/>
            <a:ext cx="1785950" cy="571504"/>
          </a:xfrm>
          <a:prstGeom prst="straightConnector1">
            <a:avLst/>
          </a:prstGeom>
          <a:ln w="508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785786" y="2428868"/>
          <a:ext cx="3429024" cy="178595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429024"/>
              </a:tblGrid>
              <a:tr h="5106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Субкультура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534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Часть общей культуры, система ценностей, присущих определенной группе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4929190" y="2428868"/>
          <a:ext cx="3357586" cy="1767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357586"/>
              </a:tblGrid>
              <a:tr h="4249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Контркультура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814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Оппозиция и альтернатива по отношению  к господствующей в обществе культуре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3205" y="4000504"/>
            <a:ext cx="2440795" cy="195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572008"/>
            <a:ext cx="1841500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643446"/>
            <a:ext cx="1714512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286256"/>
            <a:ext cx="2357454" cy="209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43380"/>
            <a:ext cx="250029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Элементы культуры: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500174"/>
            <a:ext cx="4214842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Язык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Ценности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Нормы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428736"/>
            <a:ext cx="221457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 descr="i1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071942"/>
            <a:ext cx="3071834" cy="2124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i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928802"/>
            <a:ext cx="2857500" cy="1871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958898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57166"/>
            <a:ext cx="785818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8860"/>
                <a:gridCol w="6715140"/>
              </a:tblGrid>
              <a:tr h="467009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Типология культуры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60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 классификации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Типы культуры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70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Связь с религией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Религиозные и светские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25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Региональная принадлежность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Восточная и западная, средиземноморская, латиноамериканская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25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Регионально-этническая особенность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Русская, французская и т.д.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212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Принадлежность к историческому типу общества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Культуры традиционного, индустриального и постиндустриального общества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25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Хозяйственный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уклад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охотников и собирателей, земледельцев, скотоводов, индустриальная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25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Сфера жизни общества или вид деятельности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производства, экономическая, политическая, педагогическая, экологическая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70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Связь с территорией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Сельская и городская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70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Специализация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Обыденная и специализированная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25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мастерства и вид аудитории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Элитарная, народная, массовая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 descr="958898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785818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42938" y="2500313"/>
            <a:ext cx="3357562" cy="17145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Массовая культура</a:t>
            </a:r>
          </a:p>
        </p:txBody>
      </p:sp>
      <p:sp>
        <p:nvSpPr>
          <p:cNvPr id="5" name="Овал 4"/>
          <p:cNvSpPr/>
          <p:nvPr/>
        </p:nvSpPr>
        <p:spPr>
          <a:xfrm>
            <a:off x="5286375" y="214313"/>
            <a:ext cx="3357563" cy="17145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Элитарная культура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928813"/>
            <a:ext cx="3476625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гнутая влево стрелка 7"/>
          <p:cNvSpPr/>
          <p:nvPr/>
        </p:nvSpPr>
        <p:spPr>
          <a:xfrm rot="3228222">
            <a:off x="3028156" y="-899318"/>
            <a:ext cx="1373187" cy="4127500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571480"/>
            <a:ext cx="2500330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Идеи, достижения, художественные приемы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14818"/>
            <a:ext cx="3214688" cy="241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364038"/>
            <a:ext cx="2571750" cy="249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Выгнутая вниз стрелка 13"/>
          <p:cNvSpPr/>
          <p:nvPr/>
        </p:nvSpPr>
        <p:spPr>
          <a:xfrm rot="19152761">
            <a:off x="3806825" y="2314575"/>
            <a:ext cx="4044950" cy="1958975"/>
          </a:xfrm>
          <a:prstGeom prst="curved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3143248"/>
            <a:ext cx="2857520" cy="15001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Дает возможность кинокомпаниям, издательствам, домам моделей поддерживать творцов элитарного искусства</a:t>
            </a:r>
          </a:p>
        </p:txBody>
      </p:sp>
      <p:pic>
        <p:nvPicPr>
          <p:cNvPr id="20" name="Picture 3" descr="D:\А. Чупров Л.А презентации\А. наглядность\Анимации денежные\bux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428868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D:\А. Чупров Л.А презентации\А. наглядность\Анимации денежные\bux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2000240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09827E-6 L 0.43055 -0.1895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9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9711E-6 L 0.43785 -0.21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71435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Разновидности культуры: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400" i="1" u="sng" dirty="0" smtClean="0">
                <a:solidFill>
                  <a:schemeClr val="accent5"/>
                </a:solidFill>
              </a:rPr>
              <a:t>Распределите предложенные черты по соответствующим им видам культуры:</a:t>
            </a:r>
          </a:p>
          <a:p>
            <a:pPr>
              <a:buNone/>
            </a:pPr>
            <a:r>
              <a:rPr lang="ru-RU" sz="4200" dirty="0" smtClean="0"/>
              <a:t>1. Произведения как средство самоутверждения их авторов;</a:t>
            </a:r>
            <a:endParaRPr lang="ru-RU" sz="4200" i="1" u="sng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ru-RU" sz="4200" dirty="0" smtClean="0"/>
              <a:t>2. Коллективное творчество на основе преемственности и традиции; </a:t>
            </a:r>
          </a:p>
          <a:p>
            <a:pPr>
              <a:buNone/>
            </a:pPr>
            <a:r>
              <a:rPr lang="ru-RU" sz="4200" dirty="0" smtClean="0"/>
              <a:t>3. Мощное средство воздействия на общественное сознание; </a:t>
            </a:r>
          </a:p>
          <a:p>
            <a:pPr>
              <a:buNone/>
            </a:pPr>
            <a:r>
              <a:rPr lang="ru-RU" sz="4200" dirty="0" smtClean="0"/>
              <a:t>4. Рассчитана на восприятие ограниченным кругом людей; </a:t>
            </a:r>
          </a:p>
          <a:p>
            <a:pPr>
              <a:buNone/>
            </a:pPr>
            <a:r>
              <a:rPr lang="ru-RU" sz="4200" dirty="0" smtClean="0"/>
              <a:t>5. Рассчитана на проведение досуга;</a:t>
            </a:r>
          </a:p>
          <a:p>
            <a:pPr>
              <a:buNone/>
            </a:pPr>
            <a:r>
              <a:rPr lang="ru-RU" sz="4200" dirty="0" smtClean="0"/>
              <a:t>6. Образцами служат, обряды, сказки, орудия быта и труда; </a:t>
            </a:r>
          </a:p>
          <a:p>
            <a:pPr>
              <a:buNone/>
            </a:pPr>
            <a:r>
              <a:rPr lang="ru-RU" sz="4200" dirty="0" smtClean="0"/>
              <a:t>7. Ориентирована на усредненный уровень развития потребителей; </a:t>
            </a:r>
          </a:p>
          <a:p>
            <a:pPr>
              <a:buNone/>
            </a:pPr>
            <a:r>
              <a:rPr lang="ru-RU" sz="4200" dirty="0" smtClean="0"/>
              <a:t>8. Сложные для понимания широких слоев населения произведения музыки, драматургии, литературы, кинематографа; </a:t>
            </a:r>
          </a:p>
          <a:p>
            <a:pPr>
              <a:buNone/>
            </a:pPr>
            <a:r>
              <a:rPr lang="ru-RU" sz="4200" dirty="0" smtClean="0"/>
              <a:t>9. Распространяется  объектами, которые могут многократно тиражироваться; </a:t>
            </a:r>
          </a:p>
          <a:p>
            <a:pPr>
              <a:buNone/>
            </a:pPr>
            <a:r>
              <a:rPr lang="ru-RU" sz="4200" dirty="0" smtClean="0"/>
              <a:t>10. Сохраняет присущий каждому народу колорит;</a:t>
            </a:r>
          </a:p>
          <a:p>
            <a:pPr>
              <a:buNone/>
            </a:pPr>
            <a:r>
              <a:rPr lang="ru-RU" sz="4200" dirty="0" smtClean="0"/>
              <a:t>11. Общедоступна и легко усваивается;</a:t>
            </a:r>
          </a:p>
          <a:p>
            <a:pPr>
              <a:buNone/>
            </a:pPr>
            <a:r>
              <a:rPr lang="ru-RU" sz="4200" dirty="0" smtClean="0"/>
              <a:t>12. Совокупность проявлений называется фольклор;</a:t>
            </a:r>
          </a:p>
          <a:p>
            <a:pPr>
              <a:buNone/>
            </a:pPr>
            <a:r>
              <a:rPr lang="ru-RU" sz="4200" dirty="0" smtClean="0"/>
              <a:t>13. Произведения не всегда востребованы массовым потребителем;</a:t>
            </a:r>
          </a:p>
          <a:p>
            <a:pPr>
              <a:buNone/>
            </a:pPr>
            <a:r>
              <a:rPr lang="ru-RU" sz="4200" dirty="0" smtClean="0"/>
              <a:t>14. Не требует развитого эстетического вкуса.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642918"/>
          <a:ext cx="8358246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6082"/>
                <a:gridCol w="2786082"/>
                <a:gridCol w="27860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Народная 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Элитарная 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Массовая культура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928670"/>
          <a:ext cx="8429684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763"/>
                <a:gridCol w="648692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Форма культуры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Характерные черты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Народная культура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Элитарная культура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Массовая культура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00166" y="214290"/>
            <a:ext cx="614366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Заполните таблицу:</a:t>
            </a:r>
            <a:endParaRPr lang="ru-RU" sz="36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6586526" y="5072074"/>
            <a:ext cx="2557474" cy="898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с. 115-117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4971E-6 L -0.00573 -0.650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Исправьте допущенные в тексте ошибки: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578645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5000" dirty="0" smtClean="0"/>
              <a:t>1.Разделение культуры на материальную и духовную не соответствует двум основным видам производства: материальному и духовному.</a:t>
            </a:r>
          </a:p>
          <a:p>
            <a:pPr>
              <a:buNone/>
            </a:pPr>
            <a:r>
              <a:rPr lang="ru-RU" sz="5000" dirty="0" smtClean="0"/>
              <a:t>2.Массовая культура развивается как коллективное творчество народа на основе преемственности и традиции. Она представляет собой одновременно синтез материальных и духовных ценностей.</a:t>
            </a:r>
          </a:p>
          <a:p>
            <a:pPr>
              <a:buNone/>
            </a:pPr>
            <a:r>
              <a:rPr lang="ru-RU" sz="5000" dirty="0" smtClean="0"/>
              <a:t> 3. Народная культура рассчитана на ее восприятие ограниченным кругом людей, которые обладают особой художественной восприимчивостью.</a:t>
            </a:r>
          </a:p>
          <a:p>
            <a:pPr>
              <a:buNone/>
            </a:pPr>
            <a:r>
              <a:rPr lang="ru-RU" sz="5000" dirty="0" smtClean="0"/>
              <a:t> 4. Элитарная культура сознательно ориентирует распространяемые ею ценности на усредненный уровень развития потребителей её произведений; средствами её распространения являются книги, пресса, кино, телевидение, радио, видео- и звукозаписи, т. е.те объекты, которые могут многократно тиражироваться с помощью современных технических средств.</a:t>
            </a:r>
          </a:p>
          <a:p>
            <a:pPr>
              <a:buNone/>
            </a:pPr>
            <a:r>
              <a:rPr lang="ru-RU" sz="5000" dirty="0" smtClean="0"/>
              <a:t> 5. Если представители контркультур,  хотя своеобразно и не полностью,</a:t>
            </a:r>
          </a:p>
          <a:p>
            <a:pPr>
              <a:buNone/>
            </a:pPr>
            <a:r>
              <a:rPr lang="ru-RU" sz="5000" dirty="0" smtClean="0"/>
              <a:t>     но все же, воспринимают базисные ценности и нормы общества, то представители субкультур отказываются от этих ценностей и противопоставляют себя обществу.</a:t>
            </a:r>
          </a:p>
          <a:p>
            <a:pPr>
              <a:buNone/>
            </a:pPr>
            <a:endParaRPr lang="ru-RU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А.Г. Важенин. Обществознание: учебник для студентов средних профессиональных учебных заведений. – М: издательский центр «Академия», 2010.- 368 с.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А.Г. Важенин. Практикум по обществознанию: учебное пособие </a:t>
            </a:r>
            <a:r>
              <a:rPr lang="ru-RU" dirty="0" smtClean="0">
                <a:solidFill>
                  <a:schemeClr val="tx1"/>
                </a:solidFill>
              </a:rPr>
              <a:t>для студентов средних профессиональных учебных заведений. – М: издательский центр «Академия», </a:t>
            </a:r>
            <a:r>
              <a:rPr lang="ru-RU" dirty="0" smtClean="0">
                <a:solidFill>
                  <a:schemeClr val="tx1"/>
                </a:solidFill>
              </a:rPr>
              <a:t>2012.- 208 </a:t>
            </a:r>
            <a:r>
              <a:rPr lang="ru-RU" dirty="0" smtClean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Л.Н. Боголюбов. Обществознание. 10 класс: учебник для общеобразовательных учреждений.- М: Просвещение.- 2010.- 351 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Понятие культура, движущие силы культуры.</a:t>
            </a:r>
          </a:p>
          <a:p>
            <a:pPr marL="514350" indent="-514350">
              <a:buAutoNum type="arabicPeriod"/>
            </a:pPr>
            <a:r>
              <a:rPr lang="ru-RU" dirty="0" smtClean="0">
                <a:hlinkClick r:id="rId2" action="ppaction://hlinksldjump"/>
              </a:rPr>
              <a:t>Функции культуры.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>
                <a:hlinkClick r:id="rId3" action="ppaction://hlinksldjump"/>
              </a:rPr>
              <a:t>Многообразие культур.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 descr="i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143380"/>
            <a:ext cx="3357586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5868144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Духовная сфера общества</a:t>
            </a:r>
            <a:endParaRPr lang="ru-RU" b="1" dirty="0"/>
          </a:p>
        </p:txBody>
      </p:sp>
      <p:sp>
        <p:nvSpPr>
          <p:cNvPr id="5" name="Выноска 2 4"/>
          <p:cNvSpPr/>
          <p:nvPr/>
        </p:nvSpPr>
        <p:spPr>
          <a:xfrm>
            <a:off x="6011863" y="1268413"/>
            <a:ext cx="2952750" cy="1008062"/>
          </a:xfrm>
          <a:prstGeom prst="borderCallout2">
            <a:avLst>
              <a:gd name="adj1" fmla="val 18202"/>
              <a:gd name="adj2" fmla="val -717"/>
              <a:gd name="adj3" fmla="val 18750"/>
              <a:gd name="adj4" fmla="val -16667"/>
              <a:gd name="adj5" fmla="val 310123"/>
              <a:gd name="adj6" fmla="val -54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Основой духовной сферы общества является - </a:t>
            </a:r>
            <a:r>
              <a:rPr lang="ru-RU" dirty="0" smtClean="0"/>
              <a:t> </a:t>
            </a:r>
            <a:r>
              <a:rPr lang="ru-RU" b="1" dirty="0" smtClean="0"/>
              <a:t>КУЛЬТУРА</a:t>
            </a:r>
            <a:endParaRPr lang="ru-RU" b="1" dirty="0"/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011863" y="2708275"/>
            <a:ext cx="2881312" cy="3600450"/>
          </a:xfrm>
          <a:prstGeom prst="accentBorderCallout1">
            <a:avLst>
              <a:gd name="adj1" fmla="val -395"/>
              <a:gd name="adj2" fmla="val -8333"/>
              <a:gd name="adj3" fmla="val 47114"/>
              <a:gd name="adj4" fmla="val -5381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Элементы духовной сферы (основные институты духовной сферы):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/>
              <a:t>Религия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/>
              <a:t>Образование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/>
              <a:t>Искусство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/>
              <a:t>Наука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/>
              <a:t>Мораль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2714620"/>
            <a:ext cx="6715172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Как вы оцениваете свой </a:t>
            </a:r>
          </a:p>
          <a:p>
            <a:pPr algn="ctr"/>
            <a:r>
              <a:rPr lang="ru-RU" sz="2800" dirty="0" smtClean="0"/>
              <a:t>личный уровень культуры?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3857628"/>
            <a:ext cx="6715172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Какими критериями вы пользовались </a:t>
            </a:r>
          </a:p>
          <a:p>
            <a:pPr algn="ctr"/>
            <a:r>
              <a:rPr lang="ru-RU" sz="2800" dirty="0" smtClean="0"/>
              <a:t>при оценке своего уровня?</a:t>
            </a:r>
            <a:endParaRPr lang="ru-RU" sz="2800" dirty="0"/>
          </a:p>
        </p:txBody>
      </p:sp>
      <p:sp>
        <p:nvSpPr>
          <p:cNvPr id="9" name="8-конечная звезда 8"/>
          <p:cNvSpPr/>
          <p:nvPr/>
        </p:nvSpPr>
        <p:spPr>
          <a:xfrm>
            <a:off x="214282" y="285728"/>
            <a:ext cx="914400" cy="91440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8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785918" y="1142985"/>
            <a:ext cx="5572164" cy="257176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28794" y="4071942"/>
            <a:ext cx="5429289" cy="2424133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Культура – «вторая природа»</a:t>
            </a:r>
          </a:p>
        </p:txBody>
      </p:sp>
      <p:pic>
        <p:nvPicPr>
          <p:cNvPr id="7" name="Рисунок 6" descr="i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928934"/>
            <a:ext cx="2643174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1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2928934"/>
            <a:ext cx="2643174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Определение понятия «культура»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285720" y="1071546"/>
            <a:ext cx="3929058" cy="220028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r>
              <a:rPr lang="ru-RU" sz="2000" dirty="0" smtClean="0"/>
              <a:t> в. до н. э. - римский философ  Цицерон использовал слово «культура»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2786050" y="2143116"/>
            <a:ext cx="3500462" cy="21431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XVII</a:t>
            </a:r>
            <a:r>
              <a:rPr lang="ru-RU" sz="2000" dirty="0" smtClean="0"/>
              <a:t> в. -использование в самостоятельном значении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>
            <a:off x="5286380" y="3214686"/>
            <a:ext cx="3500462" cy="214314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XXI</a:t>
            </a:r>
            <a:r>
              <a:rPr lang="ru-RU" sz="2000" dirty="0" smtClean="0"/>
              <a:t> в. - более </a:t>
            </a:r>
          </a:p>
          <a:p>
            <a:pPr algn="ctr"/>
            <a:r>
              <a:rPr lang="ru-RU" sz="2000" dirty="0" smtClean="0"/>
              <a:t>1 тыс. определений, единое и общепринятое отсутствует</a:t>
            </a:r>
            <a:endParaRPr lang="ru-RU" sz="2000" dirty="0"/>
          </a:p>
        </p:txBody>
      </p:sp>
      <p:sp>
        <p:nvSpPr>
          <p:cNvPr id="9" name="Стрелка вниз 8"/>
          <p:cNvSpPr/>
          <p:nvPr/>
        </p:nvSpPr>
        <p:spPr>
          <a:xfrm rot="2530062">
            <a:off x="6589379" y="569265"/>
            <a:ext cx="1575548" cy="2999605"/>
          </a:xfrm>
          <a:prstGeom prst="down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8728804">
            <a:off x="6348948" y="1598894"/>
            <a:ext cx="239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культурология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Культура-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</a:rPr>
              <a:t>это специфический способ организации и развития человеческой жизнедеятельности, представленный в продуктах материального и духовного труда, в системе социальных норм и учреждений, в духовных ценностях, в совокупности отношений людей к природе, между собой и к самим себе.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5000636"/>
            <a:ext cx="3071834" cy="1857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58898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57166"/>
            <a:ext cx="785818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81138"/>
          <a:ext cx="871543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Движущие силы развития культуры</a:t>
            </a:r>
            <a:endParaRPr lang="ru-RU" b="1" dirty="0"/>
          </a:p>
        </p:txBody>
      </p:sp>
      <p:pic>
        <p:nvPicPr>
          <p:cNvPr id="5" name="Рисунок 4" descr="i7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500570"/>
            <a:ext cx="278608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16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1285860"/>
            <a:ext cx="2786082" cy="1905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6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29322" y="4643446"/>
            <a:ext cx="278608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14414" y="3214686"/>
            <a:ext cx="6563848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Как вы думаете, что произойдет, </a:t>
            </a:r>
          </a:p>
          <a:p>
            <a:pPr algn="ctr"/>
            <a:r>
              <a:rPr lang="ru-RU" sz="2800" dirty="0" smtClean="0"/>
              <a:t>если развитие культуры остановится?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3286124"/>
            <a:ext cx="8233023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Как вы считаете возможно ли развитие культуры </a:t>
            </a:r>
          </a:p>
          <a:p>
            <a:pPr algn="ctr"/>
            <a:r>
              <a:rPr lang="ru-RU" sz="2400" dirty="0" smtClean="0"/>
              <a:t>только на основе традиций или на основе новаторства?</a:t>
            </a:r>
            <a:endParaRPr lang="ru-RU" sz="2400" dirty="0"/>
          </a:p>
        </p:txBody>
      </p:sp>
      <p:pic>
        <p:nvPicPr>
          <p:cNvPr id="10" name="Рисунок 9" descr="9588981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86512" y="1142984"/>
            <a:ext cx="785818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571480"/>
          <a:ext cx="828680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14744" y="2000240"/>
            <a:ext cx="21611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Функции</a:t>
            </a:r>
          </a:p>
          <a:p>
            <a:r>
              <a:rPr lang="ru-RU" sz="2800" b="1" i="1" dirty="0" smtClean="0"/>
              <a:t>культуры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2071678"/>
            <a:ext cx="6286544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Подумайте и перечислите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функции культуры?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1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3357562"/>
            <a:ext cx="4214842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9588981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28604"/>
            <a:ext cx="785818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8-конечная звезда 8"/>
          <p:cNvSpPr/>
          <p:nvPr/>
        </p:nvSpPr>
        <p:spPr>
          <a:xfrm>
            <a:off x="7929586" y="285728"/>
            <a:ext cx="914400" cy="91440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2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Виды (формы) культуры</a:t>
            </a:r>
            <a:endParaRPr lang="ru-RU" b="1" dirty="0"/>
          </a:p>
        </p:txBody>
      </p:sp>
      <p:pic>
        <p:nvPicPr>
          <p:cNvPr id="5" name="Рисунок 4" descr="i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5072074"/>
            <a:ext cx="2486025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i13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857232"/>
            <a:ext cx="2381250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9588981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9058" y="1142984"/>
            <a:ext cx="785818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8-конечная звезда 7"/>
          <p:cNvSpPr/>
          <p:nvPr/>
        </p:nvSpPr>
        <p:spPr>
          <a:xfrm>
            <a:off x="7929586" y="285728"/>
            <a:ext cx="914400" cy="91440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3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873</Words>
  <Application>Microsoft Office PowerPoint</Application>
  <PresentationFormat>Экран (4:3)</PresentationFormat>
  <Paragraphs>160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Тема Office</vt:lpstr>
      <vt:lpstr>Тема урока:  Культура и духовная жизнь общества. </vt:lpstr>
      <vt:lpstr>План урока:</vt:lpstr>
      <vt:lpstr>Духовная сфера общества</vt:lpstr>
      <vt:lpstr>Культура – «вторая природа»</vt:lpstr>
      <vt:lpstr>Определение понятия «культура»</vt:lpstr>
      <vt:lpstr>Культура-</vt:lpstr>
      <vt:lpstr>Движущие силы развития культуры</vt:lpstr>
      <vt:lpstr>Слайд 8</vt:lpstr>
      <vt:lpstr>Виды (формы) культуры</vt:lpstr>
      <vt:lpstr>Задание: из приведённого списка терминов выберите слова, обозначающие объекты материальной культуры и духовной культуры, и впишите их в таблицу.  Дополните таблицу  тремя своими примерами.</vt:lpstr>
      <vt:lpstr>Слайд 11</vt:lpstr>
      <vt:lpstr>Элементы культуры:</vt:lpstr>
      <vt:lpstr>Слайд 13</vt:lpstr>
      <vt:lpstr>Слайд 14</vt:lpstr>
      <vt:lpstr>Разновидности культуры:</vt:lpstr>
      <vt:lpstr>Исправьте допущенные в тексте ошибки:</vt:lpstr>
      <vt:lpstr>Литература: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Культурная и духовная жизнь общества. </dc:title>
  <dc:creator>Baron</dc:creator>
  <cp:lastModifiedBy>104</cp:lastModifiedBy>
  <cp:revision>37</cp:revision>
  <dcterms:created xsi:type="dcterms:W3CDTF">2009-01-31T12:52:00Z</dcterms:created>
  <dcterms:modified xsi:type="dcterms:W3CDTF">2013-12-28T05:18:42Z</dcterms:modified>
</cp:coreProperties>
</file>