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800000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96BC-7312-45F5-9DFA-224C8CD34932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B239-EE72-4F61-8A05-367BE08757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23\&#1056;&#1072;&#1073;&#1086;&#1095;&#1080;&#1081;%20&#1089;&#1090;&#1086;&#1083;\&#1051;&#1077;&#1085;&#1072;_&#1086;&#1090;&#1082;&#1088;%20&#1091;&#1088;&#1086;&#1082;%20&#1048;&#1050;&#1058;\&#1052;&#1086;&#1094;&#1072;&#1088;&#1090;%20-%20&#1056;&#1077;&#1082;&#1074;&#1080;&#1077;&#1084;.%20Dies%20irae%20(&#1044;&#1077;&#1085;&#1100;%20&#1075;&#1085;&#1077;&#1074;&#1072;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800000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z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519"/>
            <a:ext cx="9144000" cy="58949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Wolfgang-amadeus-mozart_1.jpg"/>
          <p:cNvPicPr>
            <a:picLocks noChangeAspect="1"/>
          </p:cNvPicPr>
          <p:nvPr/>
        </p:nvPicPr>
        <p:blipFill>
          <a:blip r:embed="rId3"/>
          <a:srcRect l="9019" t="7669" r="12066" b="27908"/>
          <a:stretch>
            <a:fillRect/>
          </a:stretch>
        </p:blipFill>
        <p:spPr>
          <a:xfrm>
            <a:off x="1821653" y="128584"/>
            <a:ext cx="5500694" cy="6600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Michelangelo_-_Fresco_of_the_Last_Jud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656" y="107145"/>
            <a:ext cx="5578688" cy="6643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576px-JuicioFina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766" y="250021"/>
            <a:ext cx="4768469" cy="6357958"/>
          </a:xfrm>
          <a:prstGeom prst="rect">
            <a:avLst/>
          </a:prstGeom>
        </p:spPr>
      </p:pic>
      <p:pic>
        <p:nvPicPr>
          <p:cNvPr id="12" name="Моцарт - Реквием. Dies irae (День гнев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0995 L 0 0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099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6fee63daf96cb93753e886d43a0bb4fb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Экран (4:3)</PresentationFormat>
  <Paragraphs>0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ФГОУ-СОШ №21 МО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Юрьевич Мовсисян</dc:creator>
  <cp:lastModifiedBy>Grigor</cp:lastModifiedBy>
  <cp:revision>11</cp:revision>
  <dcterms:created xsi:type="dcterms:W3CDTF">2013-01-29T14:04:52Z</dcterms:created>
  <dcterms:modified xsi:type="dcterms:W3CDTF">2014-08-23T07:43:08Z</dcterms:modified>
</cp:coreProperties>
</file>