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95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C5A0F-E924-4577-8127-7B307557461A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48028-9C08-4AB4-A8D1-5FAE550DA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48028-9C08-4AB4-A8D1-5FAE550DAC9D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BF478FB-805F-4A96-8555-8C80182575CB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FF14C29-89E1-4AF0-ABF9-4EB36287C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478FB-805F-4A96-8555-8C80182575CB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4C29-89E1-4AF0-ABF9-4EB36287C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478FB-805F-4A96-8555-8C80182575CB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4C29-89E1-4AF0-ABF9-4EB36287C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BF478FB-805F-4A96-8555-8C80182575CB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4C29-89E1-4AF0-ABF9-4EB36287C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BF478FB-805F-4A96-8555-8C80182575CB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FF14C29-89E1-4AF0-ABF9-4EB36287C78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BF478FB-805F-4A96-8555-8C80182575CB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FF14C29-89E1-4AF0-ABF9-4EB36287C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BF478FB-805F-4A96-8555-8C80182575CB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FF14C29-89E1-4AF0-ABF9-4EB36287C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478FB-805F-4A96-8555-8C80182575CB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4C29-89E1-4AF0-ABF9-4EB36287C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BF478FB-805F-4A96-8555-8C80182575CB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FF14C29-89E1-4AF0-ABF9-4EB36287C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BF478FB-805F-4A96-8555-8C80182575CB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FF14C29-89E1-4AF0-ABF9-4EB36287C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BF478FB-805F-4A96-8555-8C80182575CB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FF14C29-89E1-4AF0-ABF9-4EB36287C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BF478FB-805F-4A96-8555-8C80182575CB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FF14C29-89E1-4AF0-ABF9-4EB36287C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124744"/>
            <a:ext cx="4464496" cy="1008112"/>
          </a:xfrm>
        </p:spPr>
        <p:txBody>
          <a:bodyPr>
            <a:normAutofit fontScale="90000"/>
          </a:bodyPr>
          <a:lstStyle/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Власть</a:t>
            </a:r>
            <a:r>
              <a:rPr lang="ru-RU" sz="9600" dirty="0" smtClean="0"/>
              <a:t> </a:t>
            </a:r>
            <a:endParaRPr lang="ru-RU" sz="96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96944" cy="139903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Формы проявления влияния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827584" y="1484784"/>
            <a:ext cx="1440160" cy="1872208"/>
          </a:xfrm>
          <a:prstGeom prst="downArrow">
            <a:avLst>
              <a:gd name="adj1" fmla="val 50000"/>
              <a:gd name="adj2" fmla="val 4923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3851920" y="1484784"/>
            <a:ext cx="1440160" cy="2520280"/>
          </a:xfrm>
          <a:prstGeom prst="downArrow">
            <a:avLst>
              <a:gd name="adj1" fmla="val 52237"/>
              <a:gd name="adj2" fmla="val 490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6660232" y="1484784"/>
            <a:ext cx="1440160" cy="187220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39552" y="3429000"/>
            <a:ext cx="2016224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47864" y="4077072"/>
            <a:ext cx="2376264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228184" y="3429000"/>
            <a:ext cx="2304256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971600" y="3861048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Сила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28184" y="3933056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Авторитет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79912" y="450912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Власть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67494"/>
            <a:ext cx="5832648" cy="1399032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Коротко о Силе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Сила-это применение физического воздействия с целью навязать свою волю другим помимо их желания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artleo.com-214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3501008"/>
            <a:ext cx="5371187" cy="3356992"/>
          </a:xfrm>
          <a:prstGeom prst="rect">
            <a:avLst/>
          </a:prstGeom>
        </p:spPr>
      </p:pic>
      <p:pic>
        <p:nvPicPr>
          <p:cNvPr id="5" name="Рисунок 4" descr="1316644698_besthdwallpaperspack268_42_bender777post_nevseobo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4090" y="3933056"/>
            <a:ext cx="4679910" cy="2924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7494"/>
            <a:ext cx="7920880" cy="1399032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Немного об Авторитете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Авторитет - Общепризнанное влияние лица или организации в различных сферах общественной жизни , основанное на знаниях , нравственных  достоинствах , опыте.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article27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3083362"/>
            <a:ext cx="6291062" cy="3774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229600" cy="16561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сравнить 3 формы влияния ,то вот что обнаружится . Сила и авторитет противостоят друг другу , как огонь и вода . В нормальной жизни они не сочетаются между собой, зато уживаются в криминальной среде.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QTwfvXqTIM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492896"/>
            <a:ext cx="6355680" cy="4240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67494"/>
            <a:ext cx="6779096" cy="1399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Власть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вот мы добрались до власти.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Власть- это влияние на основе закона или традиции ,т. е. не физическое воздействие , оказываемое на других людей в рамках закона или обычая.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Государственная власть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259632" y="4077072"/>
            <a:ext cx="1368152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572000" y="4077072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732240" y="4005064"/>
            <a:ext cx="1584176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9552" y="5013176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Исполнительная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3848" y="5301208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Законодательная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80312" y="508518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Судебная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Исполнительная власть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Исполнительная власть- один из видов самостоятельной и независимой власти в государстве, представляющий собой совокупность полномочий по управлению государственными делами. Таким образом , 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исполнительная власть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представляет собой систему государственных органов, осуществляющих эти полномочия.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Z_9B3tf1Kc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501008"/>
            <a:ext cx="4248472" cy="3186354"/>
          </a:xfrm>
          <a:prstGeom prst="rect">
            <a:avLst/>
          </a:prstGeom>
        </p:spPr>
      </p:pic>
      <p:pic>
        <p:nvPicPr>
          <p:cNvPr id="5" name="Рисунок 4" descr="600x10000_in_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36096" y="3573016"/>
            <a:ext cx="4507904" cy="3005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Законодательная власть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Законодательная власть 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власть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области законодательства. В государствах, где имеет место разделение властей, принадлежит отдельному государственному органу, занимающемуся разработкой законодательства. В функции законодательных органов также входит утверждение изменений в налогообложении, утверждение бюджета страны, ратификация международных соглашений и договоров, объявление войны. Общее наименование органа законодательной власти — парламент.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72291837-9AF5-4B00-B467-CD9191161CFE_cx0_cy0_cw0_w800_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9" y="4066804"/>
            <a:ext cx="4962128" cy="27911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Судебная власть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Судебная власть- независимая система судебных органов государства , осуществляющих правосудие. Органы судебной власти от имени государства применяют меры административного или уголовного принуждения к лицам, виновным в совершении преступлений, разрешают правовые споры между конкретными лицами, а также рассматривают дела об оспаривании правовых предписаний на предмет соответствия правилам более высокой силы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371118294_0419.1000x80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077072"/>
            <a:ext cx="3203848" cy="2563078"/>
          </a:xfrm>
          <a:prstGeom prst="rect">
            <a:avLst/>
          </a:prstGeom>
        </p:spPr>
      </p:pic>
      <p:pic>
        <p:nvPicPr>
          <p:cNvPr id="5" name="Рисунок 4" descr="id756_l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4129257"/>
            <a:ext cx="3816424" cy="2728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141</TotalTime>
  <Words>256</Words>
  <Application>Microsoft Office PowerPoint</Application>
  <PresentationFormat>Экран (4:3)</PresentationFormat>
  <Paragraphs>24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Яркая</vt:lpstr>
      <vt:lpstr>Власть </vt:lpstr>
      <vt:lpstr>3 Формы проявления влияния</vt:lpstr>
      <vt:lpstr>Коротко о Силе</vt:lpstr>
      <vt:lpstr>Немного об Авторитете</vt:lpstr>
      <vt:lpstr>Слайд 5</vt:lpstr>
      <vt:lpstr>    Власть</vt:lpstr>
      <vt:lpstr>Исполнительная власть</vt:lpstr>
      <vt:lpstr>Законодательная власть</vt:lpstr>
      <vt:lpstr>Судебная власть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Власть </dc:title>
  <dc:creator>Aleshka</dc:creator>
  <cp:lastModifiedBy>Наталия</cp:lastModifiedBy>
  <cp:revision>19</cp:revision>
  <dcterms:created xsi:type="dcterms:W3CDTF">2014-10-08T10:52:28Z</dcterms:created>
  <dcterms:modified xsi:type="dcterms:W3CDTF">2014-10-30T05:10:22Z</dcterms:modified>
</cp:coreProperties>
</file>