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8" r:id="rId7"/>
    <p:sldId id="261" r:id="rId8"/>
    <p:sldId id="262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185EBC-EA93-4121-8E3C-2BA51F73427A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46ACA8-723B-4CFC-B43D-292AD08DC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app/fotograf/index.php?s=photo_viewer&amp;ev=photo_view&amp;uid=3427764&amp;bid=3427764&amp;pid=656330&amp;id=2044924&amp;mode=this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liveinternet.ru/app/fotograf/index.php?s=photo_viewer&amp;ev=photo_view&amp;uid=3427764&amp;bid=3427764&amp;pid=656334&amp;id=2044932&amp;mode=this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hyperlink" Target="http://www.liveinternet.ru/app/fotograf/index.php?s=photo_viewer&amp;ev=photo_view&amp;uid=3427764&amp;bid=3427764&amp;pid=656330&amp;id=2044917&amp;mode=thi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iveinternet.ru/app/fotograf/index.php?s=photo_viewer&amp;ev=photo_view&amp;uid=3427764&amp;bid=3427764&amp;pid=656334&amp;id=2044927&amp;mode=thi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liveinternet.ru/app/fotograf/index.php?s=photo_viewer&amp;ev=photo_view&amp;uid=3427764&amp;bid=3427764&amp;pid=656330&amp;id=2044920&amp;mode=thi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iveinternet.ru/app/fotograf/index.php?s=photo_viewer&amp;ev=photo_view&amp;uid=3427764&amp;bid=3427764&amp;pid=656340&amp;id=2044943&amp;mode=this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liveinternet.ru/app/fotograf/index.php?s=photo_viewer&amp;ev=photo_view&amp;uid=3427764&amp;bid=3427764&amp;pid=656340&amp;id=2044945&amp;mode=th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Арлекин и Пьеро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музыки в 4 классе</a:t>
            </a:r>
          </a:p>
          <a:p>
            <a:r>
              <a:rPr lang="ru-RU" dirty="0" smtClean="0"/>
              <a:t>МБОУ «Костинская ООШ»</a:t>
            </a:r>
          </a:p>
          <a:p>
            <a:r>
              <a:rPr lang="ru-RU" dirty="0" smtClean="0"/>
              <a:t>Учитель: Черненко Н.В.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Windows\Мои документы\урок музыки в 4 классе Арлекин и Пьеро\0f12c0d9d18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4643470" cy="4643470"/>
          </a:xfrm>
          <a:prstGeom prst="rect">
            <a:avLst/>
          </a:prstGeom>
          <a:noFill/>
        </p:spPr>
      </p:pic>
      <p:pic>
        <p:nvPicPr>
          <p:cNvPr id="5" name="Рисунок 4" descr="http://img0.liveinternet.ru/images/foto/c/9/apps/2/44/2044924_5051e6d8af28.jpg">
            <a:hlinkClick r:id="rId3" tgtFrame="&quot;top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66"/>
            <a:ext cx="26098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Арлекин и Пьеро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64" y="5072074"/>
            <a:ext cx="8715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они рядом – Пьеро и Арлекин. Арлекин – неугомонный оптимист. Он  любит жизнь, смех, шутки. Может его шутки немного грубы и обидны, но что делать? Он такой. Он редко задумывается. Мудрость сваливается на него неожиданно, с возрастом. Но и тогда он продолжает смеяться, уже над собой. Молодой Арлекин лупит бедного, нудного Пьеро палкой за его заунывные песни.</a:t>
            </a:r>
            <a:endParaRPr lang="ru-RU" dirty="0"/>
          </a:p>
        </p:txBody>
      </p:sp>
      <p:pic>
        <p:nvPicPr>
          <p:cNvPr id="4" name="Рисунок 3" descr="http://img0.liveinternet.ru/images/foto/c/9/apps/2/44/2044932_1222776451_pero-i-arlekin.jpg">
            <a:hlinkClick r:id="rId2" tgtFrame="&quot;top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35719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1.liveinternet.ru/images/foto/c/9/apps/2/44/2044917_01.jpg">
            <a:hlinkClick r:id="rId4" tgtFrame="&quot;top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071546"/>
            <a:ext cx="228601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Арлекин и Пьеро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72066" y="1571612"/>
            <a:ext cx="38576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середине 19 века в судьбе Арлекина случился новый поворот. Цирк выделился в самостоятельный вид зрелищ, и на манеже появились клоуны – Белый (хозяин, получившийся из белого Пьеро) и Рыжий или Август (слуга, прототипом которого был Арлекин).</a:t>
            </a:r>
          </a:p>
          <a:p>
            <a:r>
              <a:rPr lang="ru-RU" sz="1600" dirty="0" smtClean="0"/>
              <a:t>Арлекин – фантазирует, придумывает смешные истории, Пьеро – скрывает правду. Арлекин не слушает сказки о чужих бедах, Пьеро охотно слушает и делится  своими, но внутри у него – холод. Его волнуют только собственные переживания. Пьеро – плачет, Арлекин – смеется. У Пьеро всегда плохо, у Арлекина – полон дом гостей, даже если в его доме нечего есть. Арлекин – лентяй и задира, </a:t>
            </a:r>
            <a:r>
              <a:rPr lang="ru-RU" sz="1600" dirty="0" err="1" smtClean="0"/>
              <a:t>грязнуля</a:t>
            </a:r>
            <a:r>
              <a:rPr lang="ru-RU" sz="1600" dirty="0" smtClean="0"/>
              <a:t>, но добродушный. Жаль, что его шутки смешат часто только его самого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Documents and Settings\Windows\Мои документы\урок музыки в 4 классе Арлекин и Пьеро\арлекин и пьер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4690619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857232"/>
            <a:ext cx="568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Вот такие они – Арлекин и Пьеро – театральные куклы.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1387158">
            <a:off x="429112" y="3425629"/>
            <a:ext cx="8484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Спасибо за внимание! До новых встреч!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C:\Documents and Settings\Windows\Мои документы\картинки к презентациям\disney2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256"/>
            <a:ext cx="1500198" cy="180023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1.liveinternet.ru/images/foto/c/9/apps/2/44/2044927_24406141_4.jpg">
            <a:hlinkClick r:id="rId2" tgtFrame="&quot;top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800105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Арлекин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57620" y="3357562"/>
            <a:ext cx="4929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Появился на свет 500 лет назад в Венеции. Вначале его звали Кола, </a:t>
            </a:r>
            <a:r>
              <a:rPr lang="ru-RU" dirty="0" err="1" smtClean="0"/>
              <a:t>Флауттино</a:t>
            </a:r>
            <a:r>
              <a:rPr lang="ru-RU" dirty="0" smtClean="0"/>
              <a:t> и даже </a:t>
            </a:r>
            <a:r>
              <a:rPr lang="ru-RU" dirty="0" err="1" smtClean="0"/>
              <a:t>Бураттино</a:t>
            </a:r>
            <a:r>
              <a:rPr lang="ru-RU" dirty="0" smtClean="0"/>
              <a:t>. Имя Арлекин, возможно, он получил от имени беса </a:t>
            </a:r>
            <a:r>
              <a:rPr lang="ru-RU" dirty="0" err="1" smtClean="0"/>
              <a:t>Эллекина</a:t>
            </a:r>
            <a:r>
              <a:rPr lang="ru-RU" dirty="0" smtClean="0"/>
              <a:t> из этрусских легенд.</a:t>
            </a:r>
            <a:endParaRPr lang="ru-RU" dirty="0"/>
          </a:p>
        </p:txBody>
      </p:sp>
      <p:pic>
        <p:nvPicPr>
          <p:cNvPr id="1026" name="Picture 2" descr="C:\Documents and Settings\Windows\Мои документы\урок музыки в 4 классе Арлекин и Пьеро\220px-Paul_Cézanne_0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857364"/>
            <a:ext cx="3359657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Арлекин </a:t>
            </a:r>
            <a:endParaRPr lang="ru-RU" dirty="0"/>
          </a:p>
        </p:txBody>
      </p:sp>
      <p:pic>
        <p:nvPicPr>
          <p:cNvPr id="2052" name="Picture 4" descr="C:\Documents and Settings\Windows\Мои документы\урок музыки в 4 классе Арлекин и Пьеро\арлекин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2956581" cy="45720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71934" y="2500306"/>
            <a:ext cx="47863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Арлекин был одним из слуг, деревенским простаком. Его лупили, обманывали, но он был себе на уме и очень злой. Носил он черную полумаску с длинным носом, широкополую шляпу, широкие холщовые  рубаху и штаны, которые по скупости латал чем попало. За поясом у него был деревянный меч, который, однако не спасал его от тумаков. К концу 16 века Арлекин изменился и стал похож на шута. У него появилась шапочка, украшенная заячьим хвостиком или лапкой (символ трусости), а иногда к ней пришивали бубенчики.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Арлекин </a:t>
            </a:r>
            <a:endParaRPr lang="ru-RU" dirty="0"/>
          </a:p>
        </p:txBody>
      </p:sp>
      <p:pic>
        <p:nvPicPr>
          <p:cNvPr id="3074" name="Picture 2" descr="C:\Documents and Settings\Windows\Мои документы\урок музыки в 4 классе Арлекин и Пьеро\арлеки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3214710" cy="3214710"/>
          </a:xfrm>
          <a:prstGeom prst="rect">
            <a:avLst/>
          </a:prstGeom>
          <a:noFill/>
        </p:spPr>
      </p:pic>
      <p:pic>
        <p:nvPicPr>
          <p:cNvPr id="3075" name="Picture 3" descr="C:\Documents and Settings\Windows\Мои документы\урок музыки в 4 классе Арлекин и Пьеро\арлекин 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876"/>
            <a:ext cx="1928826" cy="30137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8992" y="1714488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17 веке Арлекин продолжал меняться. Его костюм постепенно сужался, пока не стал обтягивающим, что говорило об увертливости персонажа. Одежду ему целиком стали шить из треугольников красного, зеленого и желтого цветов. На голове появилась щегольская треуголка.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9" y="5357826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сказалось на характере: Арлекин стал ловким интриганом. Его шутки стали злее и ядовитее.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Роберт Шуман «Карнавал»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2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Сейчас </a:t>
            </a:r>
            <a:r>
              <a:rPr lang="ru-RU" dirty="0" smtClean="0"/>
              <a:t>вас ждёт встреча с гениальным композитором и его гениальным произведением. Услышав это произведение, русский композитор и критик Кюи писал: «Нужно было иметь талант этого композитора, чтобы так беспечно и в таком количестве расточать его в одном произведении.</a:t>
            </a:r>
          </a:p>
          <a:p>
            <a:r>
              <a:rPr lang="ru-RU" dirty="0" smtClean="0"/>
              <a:t>Это произведение композитор посвятил девушке, некой </a:t>
            </a:r>
            <a:r>
              <a:rPr lang="ru-RU" dirty="0" err="1" smtClean="0"/>
              <a:t>Эрнестине</a:t>
            </a:r>
            <a:r>
              <a:rPr lang="ru-RU" dirty="0" smtClean="0"/>
              <a:t> </a:t>
            </a:r>
            <a:r>
              <a:rPr lang="ru-RU" dirty="0" smtClean="0"/>
              <a:t> Фон  </a:t>
            </a:r>
            <a:r>
              <a:rPr lang="ru-RU" dirty="0" err="1" smtClean="0"/>
              <a:t>Фрикен</a:t>
            </a:r>
            <a:r>
              <a:rPr lang="ru-RU" dirty="0" smtClean="0"/>
              <a:t>, занимавшей в это время воображение молодого композитора.</a:t>
            </a:r>
          </a:p>
          <a:p>
            <a:r>
              <a:rPr lang="ru-RU" dirty="0" smtClean="0"/>
              <a:t>- И как вы думаете, композитор мог назвать это произведение?</a:t>
            </a:r>
          </a:p>
          <a:p>
            <a:r>
              <a:rPr lang="ru-RU" dirty="0" smtClean="0"/>
              <a:t>Вы не догадаетесь, потому что только такой большой выдумщик, как Шуман, мог подарить любимой девушке целый карнавал. Он именно так и назвал своё произведение «Карнавал». </a:t>
            </a:r>
          </a:p>
          <a:p>
            <a:r>
              <a:rPr lang="ru-RU" dirty="0" smtClean="0"/>
              <a:t>Но он ещё был человеком склонным мистике, таинственности, и поэтому каждая пьеса «Карнавала» основана на четырёх нотах. Как он сам сказал: «Маленькие сцены на 4 ноты». Всего их было 20 сцен. </a:t>
            </a:r>
            <a:endParaRPr lang="ru-RU" dirty="0" smtClean="0"/>
          </a:p>
          <a:p>
            <a:r>
              <a:rPr lang="ru-RU" dirty="0" smtClean="0"/>
              <a:t>- Сейчас </a:t>
            </a:r>
            <a:r>
              <a:rPr lang="ru-RU" dirty="0" smtClean="0"/>
              <a:t>вы услышите 2 пьесы. Мне было бы интересно узнать, как на ваш взгляд, к чему они близки- может это описание природы, какая-то ситуация происшедшая на карнавале, маски или философские раздумья.</a:t>
            </a:r>
          </a:p>
          <a:p>
            <a:r>
              <a:rPr lang="ru-RU" dirty="0" smtClean="0"/>
              <a:t>Поскольку на карнавале есть маски – то вы услышали 2 из них: Пьеро и Арлекин.</a:t>
            </a:r>
          </a:p>
          <a:p>
            <a:r>
              <a:rPr lang="ru-RU" dirty="0" smtClean="0"/>
              <a:t>А кто сможет рассказать характеры этих героев</a:t>
            </a:r>
            <a:r>
              <a:rPr lang="ru-RU" dirty="0" smtClean="0"/>
              <a:t>?</a:t>
            </a: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4714884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Послушайте пьесу Роберта Шумана «Арлекин» из фортепианного цикла «Карнавал».</a:t>
            </a:r>
            <a:endParaRPr lang="ru-RU" dirty="0"/>
          </a:p>
        </p:txBody>
      </p:sp>
      <p:pic>
        <p:nvPicPr>
          <p:cNvPr id="3" name="Рисунок 2" descr="http://img0.liveinternet.ru/images/foto/c/9/apps/2/44/2044920_6af9ed59ed78.jpg">
            <a:hlinkClick r:id="rId2" tgtFrame="&quot;top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33337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Windows\Мои документы\chop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01129">
            <a:off x="1580542" y="773397"/>
            <a:ext cx="7924800" cy="17907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Пьеро </a:t>
            </a:r>
            <a:endParaRPr lang="ru-RU" dirty="0"/>
          </a:p>
        </p:txBody>
      </p:sp>
      <p:pic>
        <p:nvPicPr>
          <p:cNvPr id="3" name="Рисунок 2" descr="http://img1.liveinternet.ru/images/foto/c/9/apps/2/44/2044943_e422295cb30d.jpg">
            <a:hlinkClick r:id="rId2" tgtFrame="&quot;top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857364"/>
            <a:ext cx="36004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57687" y="1928802"/>
            <a:ext cx="44291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Пьеро – один из персонажей французского народного ярмарочного театра. </a:t>
            </a:r>
          </a:p>
          <a:p>
            <a:r>
              <a:rPr lang="ru-RU" dirty="0" smtClean="0"/>
              <a:t>Этот персонаж возник в середине </a:t>
            </a:r>
            <a:r>
              <a:rPr lang="en-US" dirty="0" smtClean="0"/>
              <a:t> XVII</a:t>
            </a:r>
            <a:r>
              <a:rPr lang="ru-RU" dirty="0" smtClean="0"/>
              <a:t> века и представляет собой тип ловкого слуги, который добивается своей цели, прикрываясь добродушием. Исполнитель роли Пьеро выступал без маски, с лицом, обсыпанным мукой, носил широкую крестьянскую рубаху. Позднее в характере Пьеро стали преобладать черты печального любовника, неудачливого соперника Арлекина. Традиционный костюм Пьеро – белая рубашка с жабо и большими пуговицами, широкие белые панталоны, на голове остроконечная шапочка.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Windows\Мои документы\урок музыки в 4 классе Арлекин и Пьеро\арлекин и пьеро 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3103858" cy="4500594"/>
          </a:xfrm>
          <a:prstGeom prst="rect">
            <a:avLst/>
          </a:prstGeom>
          <a:noFill/>
        </p:spPr>
      </p:pic>
      <p:pic>
        <p:nvPicPr>
          <p:cNvPr id="4099" name="Picture 3" descr="C:\Documents and Settings\Windows\Мои документы\урок музыки в 4 классе Арлекин и Пьеро\220px-Paul_Cézanne_0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71810"/>
            <a:ext cx="2794000" cy="350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7857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Послушайте  пьесу Роберта Шумана </a:t>
            </a:r>
            <a:r>
              <a:rPr lang="ru-RU" dirty="0" smtClean="0"/>
              <a:t>«Пьеро»  </a:t>
            </a:r>
            <a:r>
              <a:rPr lang="ru-RU" dirty="0" smtClean="0"/>
              <a:t>из фортепианного цикла «Карнавал»</a:t>
            </a:r>
            <a:endParaRPr lang="ru-RU" dirty="0"/>
          </a:p>
        </p:txBody>
      </p:sp>
      <p:pic>
        <p:nvPicPr>
          <p:cNvPr id="6" name="Рисунок 5" descr="http://img1.liveinternet.ru/images/foto/c/9/apps/2/44/2044945_moiseyenko111.jpg">
            <a:hlinkClick r:id="rId4" tgtFrame="&quot;top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0"/>
            <a:ext cx="533400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774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Арлекин и Пьеро</vt:lpstr>
      <vt:lpstr>Слайд 2</vt:lpstr>
      <vt:lpstr>Арлекин</vt:lpstr>
      <vt:lpstr>Арлекин </vt:lpstr>
      <vt:lpstr>Арлекин </vt:lpstr>
      <vt:lpstr>Роберт Шуман «Карнавал»</vt:lpstr>
      <vt:lpstr>Слайд 7</vt:lpstr>
      <vt:lpstr>Пьеро </vt:lpstr>
      <vt:lpstr>Слайд 9</vt:lpstr>
      <vt:lpstr>Слайд 10</vt:lpstr>
      <vt:lpstr>Арлекин и Пьеро</vt:lpstr>
      <vt:lpstr>Арлекин и Пьеро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Арлекин и Пьеро</dc:title>
  <dc:creator>Windows</dc:creator>
  <cp:lastModifiedBy>Windows</cp:lastModifiedBy>
  <cp:revision>9</cp:revision>
  <dcterms:created xsi:type="dcterms:W3CDTF">2012-01-24T15:37:41Z</dcterms:created>
  <dcterms:modified xsi:type="dcterms:W3CDTF">2013-02-04T11:53:32Z</dcterms:modified>
</cp:coreProperties>
</file>