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9" r:id="rId4"/>
    <p:sldId id="263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МИР ЛЕОНАРДО </a:t>
            </a:r>
            <a:br>
              <a:rPr lang="ru-RU" sz="6000" dirty="0" smtClean="0"/>
            </a:br>
            <a:r>
              <a:rPr lang="ru-RU" sz="6000" dirty="0" smtClean="0"/>
              <a:t>ДА ВИНЧИ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3857652" cy="544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АВТОПОРТРЕТ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610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ВИД НА ГОРОДОК ДА ВИНЧИ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6393070" cy="51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Долина реки </a:t>
            </a:r>
            <a:r>
              <a:rPr lang="ru-RU" sz="4000" dirty="0" err="1" smtClean="0"/>
              <a:t>Арно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1500174"/>
            <a:ext cx="18573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Первая датированная работа (1473, Уффици) — маленький набросок долины реки, видимой из ущелья; с одной стороны расположен замок, с другой — лесистый склон </a:t>
            </a:r>
            <a:r>
              <a:rPr lang="ru-RU" sz="1600" dirty="0" smtClean="0"/>
              <a:t>холма.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829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609600"/>
            <a:ext cx="20145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ile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9600"/>
            <a:ext cx="218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ile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09600"/>
            <a:ext cx="22177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ile0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9725" y="609600"/>
            <a:ext cx="2225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ile0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581400"/>
            <a:ext cx="2197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ile00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581400"/>
            <a:ext cx="20558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ile00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581400"/>
            <a:ext cx="23606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ile00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63" y="3581400"/>
            <a:ext cx="21288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E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1641</TotalTime>
  <Words>42</Words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МИР ЛЕОНАРДО  ДА ВИНЧИ</vt:lpstr>
      <vt:lpstr>АВТОПОРТРЕТ</vt:lpstr>
      <vt:lpstr>ВИД НА ГОРОДОК ДА ВИНЧИ</vt:lpstr>
      <vt:lpstr>Долина реки Арно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ЛЕОНАРДО  ДА ВИНЧИ</dc:title>
  <cp:lastModifiedBy>Admin</cp:lastModifiedBy>
  <cp:revision>84</cp:revision>
  <dcterms:modified xsi:type="dcterms:W3CDTF">2013-11-29T21:17:46Z</dcterms:modified>
</cp:coreProperties>
</file>