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4" r:id="rId9"/>
    <p:sldId id="267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Неравный брак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в живописи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ic.diary.ru/userdir/1/7/1/8/1718551/543601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929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Лукас</a:t>
            </a:r>
            <a:r>
              <a:rPr lang="ru-RU" dirty="0" smtClean="0">
                <a:solidFill>
                  <a:schemeClr val="bg1"/>
                </a:solidFill>
              </a:rPr>
              <a:t> Кранах Старший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«Любовь по расчету»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 82 из 27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0500"/>
            <a:ext cx="45720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214942" y="857232"/>
            <a:ext cx="3443254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Лукас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Кранах Старший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«Любовь по расчету»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zanzibara.ru/wp-content/uploads/img/2011/1703/risunok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7868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Картина- </a:t>
            </a:r>
            <a:r>
              <a:rPr lang="ru-RU" sz="3100" dirty="0" err="1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фэнтези</a:t>
            </a:r>
            <a:r>
              <a:rPr lang="ru-RU" sz="3100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 художника </a:t>
            </a:r>
            <a:br>
              <a:rPr lang="ru-RU" sz="3100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Анатолия </a:t>
            </a:r>
            <a:r>
              <a:rPr lang="ru-RU" sz="3100" dirty="0" err="1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Козельского</a:t>
            </a:r>
            <a:r>
              <a:rPr lang="ru-RU" sz="3100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 "Неравный </a:t>
            </a:r>
            <a:r>
              <a:rPr lang="ru-RU" sz="3100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брак"</a:t>
            </a:r>
            <a:r>
              <a:rPr lang="ru-RU" dirty="0" smtClean="0">
                <a:latin typeface="Arial" pitchFamily="34" charset="0"/>
              </a:rPr>
              <a:t/>
            </a:r>
            <a:br>
              <a:rPr lang="ru-RU" dirty="0" smtClean="0"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005.radikal.ru/i210/1004/3e/99babf9538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50720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286380" y="274638"/>
            <a:ext cx="3400420" cy="265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В. </a:t>
            </a:r>
            <a:r>
              <a:rPr lang="ru-RU" sz="4400" dirty="0" err="1" smtClean="0">
                <a:latin typeface="+mj-lt"/>
                <a:ea typeface="+mj-ea"/>
                <a:cs typeface="+mj-cs"/>
              </a:rPr>
              <a:t>Пукирев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 «Неравный брак»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006.radikal.ru/i213/1004/b0/b82e88d64ae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В. Журавлев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«Перед венцом»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.liveinternet.ru/images/attach/c/3/77/799/77799778_d3d9446802a44259755d38e6d163e820autor_i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66737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00760" y="274638"/>
            <a:ext cx="2928958" cy="2297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В. Журавлев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«Перед венцом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orum.materinstvo.ru/uploads/1268897543/post-221-12689350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143504" y="274638"/>
            <a:ext cx="3543296" cy="165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В. Журавлев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«После венчания»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002.radikal.ru/i200/1009/15/a0e4213765c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а 5 из 22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18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err="1" smtClean="0">
                <a:solidFill>
                  <a:schemeClr val="bg1"/>
                </a:solidFill>
              </a:rPr>
              <a:t>Эдмунд</a:t>
            </a:r>
            <a:r>
              <a:rPr lang="ru-RU" sz="3100" dirty="0" smtClean="0">
                <a:solidFill>
                  <a:schemeClr val="bg1"/>
                </a:solidFill>
              </a:rPr>
              <a:t> </a:t>
            </a:r>
            <a:r>
              <a:rPr lang="ru-RU" sz="3100" dirty="0" err="1" smtClean="0">
                <a:solidFill>
                  <a:schemeClr val="bg1"/>
                </a:solidFill>
              </a:rPr>
              <a:t>Блэйер</a:t>
            </a:r>
            <a:r>
              <a:rPr lang="ru-RU" sz="3100" dirty="0" smtClean="0">
                <a:solidFill>
                  <a:schemeClr val="bg1"/>
                </a:solidFill>
              </a:rPr>
              <a:t> – </a:t>
            </a:r>
            <a:r>
              <a:rPr lang="ru-RU" sz="3100" dirty="0" err="1" smtClean="0">
                <a:solidFill>
                  <a:schemeClr val="bg1"/>
                </a:solidFill>
              </a:rPr>
              <a:t>Лейтон</a:t>
            </a:r>
            <a:r>
              <a:rPr lang="en-US" sz="3100" dirty="0" smtClean="0">
                <a:solidFill>
                  <a:schemeClr val="bg1"/>
                </a:solidFill>
              </a:rPr>
              <a:t/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«Пока смерть не разлучит нас»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ic.diary.ru/userdir/1/7/1/8/1718551/543598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Франсиско </a:t>
            </a:r>
            <a:r>
              <a:rPr lang="ru-RU" dirty="0" smtClean="0">
                <a:solidFill>
                  <a:schemeClr val="bg1"/>
                </a:solidFill>
              </a:rPr>
              <a:t>Гойя «Неравный брак»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ic.diary.ru/userdir/1/7/1/8/1718551/543606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49</Words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Неравный брак в живописи</vt:lpstr>
      <vt:lpstr>Слайд 2</vt:lpstr>
      <vt:lpstr>Слайд 3</vt:lpstr>
      <vt:lpstr>Слайд 4</vt:lpstr>
      <vt:lpstr>Слайд 5</vt:lpstr>
      <vt:lpstr>Слайд 6</vt:lpstr>
      <vt:lpstr>Эдмунд Блэйер – Лейтон «Пока смерть не разлучит нас» </vt:lpstr>
      <vt:lpstr>Франсиско Гойя «Неравный брак»</vt:lpstr>
      <vt:lpstr>Слайд 9</vt:lpstr>
      <vt:lpstr>Лукас Кранах Старший  «Любовь по расчету» </vt:lpstr>
      <vt:lpstr>Слайд 11</vt:lpstr>
      <vt:lpstr>Картина- фэнтези художника  Анатолия Козельского "Неравный  брак"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8</cp:revision>
  <dcterms:modified xsi:type="dcterms:W3CDTF">2015-01-02T11:35:48Z</dcterms:modified>
</cp:coreProperties>
</file>