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1472%20&#1055;&#1086;&#1088;&#1090;&#1092;&#1086;&#1083;&#1080;&#1086;/1472%20&#1055;&#1086;&#1088;&#1090;&#1092;&#1086;&#1083;&#1080;&#1086;.doc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1472%20&#1055;&#1086;&#1088;&#1090;&#1092;&#1086;&#1083;&#1080;&#1086;/1472%20&#1055;&#1086;&#1088;&#1090;&#1092;&#1086;&#1083;&#1080;&#1086;.do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8E37C-B0F9-4656-8B4B-21EC800A370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E4E82876-CC17-44A2-A649-901CA7067A4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hlinkClick xmlns:r="http://schemas.openxmlformats.org/officeDocument/2006/relationships" r:id="rId1" action="ppaction://hlinkfile"/>
            </a:rPr>
            <a:t>ПОРТФОЛИО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" charset="0"/>
          </a:endParaRPr>
        </a:p>
      </dgm:t>
    </dgm:pt>
    <dgm:pt modelId="{FB533074-DD79-408C-A9BA-D28541880CE8}" type="parTrans" cxnId="{F5C21C54-C609-4135-90F4-1B4F60F03EB4}">
      <dgm:prSet/>
      <dgm:spPr/>
      <dgm:t>
        <a:bodyPr/>
        <a:lstStyle/>
        <a:p>
          <a:endParaRPr lang="ru-RU"/>
        </a:p>
      </dgm:t>
    </dgm:pt>
    <dgm:pt modelId="{7EE352D2-3520-445D-9C8A-5550FAEEA4C8}" type="sibTrans" cxnId="{F5C21C54-C609-4135-90F4-1B4F60F03EB4}">
      <dgm:prSet/>
      <dgm:spPr/>
      <dgm:t>
        <a:bodyPr/>
        <a:lstStyle/>
        <a:p>
          <a:endParaRPr lang="ru-RU"/>
        </a:p>
      </dgm:t>
    </dgm:pt>
    <dgm:pt modelId="{218E9BFB-33E1-4D71-8D50-891353E97B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СВЕДЕНИЯ</a:t>
          </a:r>
        </a:p>
      </dgm:t>
    </dgm:pt>
    <dgm:pt modelId="{1663D81B-9A62-4D3B-AD62-AFFE699A8636}" type="parTrans" cxnId="{760AC740-2D97-410C-92EF-3820D349CC9A}">
      <dgm:prSet/>
      <dgm:spPr/>
      <dgm:t>
        <a:bodyPr/>
        <a:lstStyle/>
        <a:p>
          <a:endParaRPr lang="ru-RU" dirty="0"/>
        </a:p>
      </dgm:t>
    </dgm:pt>
    <dgm:pt modelId="{5C0A919B-83BC-432E-B7AB-CC901B22E5A2}" type="sibTrans" cxnId="{760AC740-2D97-410C-92EF-3820D349CC9A}">
      <dgm:prSet/>
      <dgm:spPr/>
      <dgm:t>
        <a:bodyPr/>
        <a:lstStyle/>
        <a:p>
          <a:endParaRPr lang="ru-RU"/>
        </a:p>
      </dgm:t>
    </dgm:pt>
    <dgm:pt modelId="{67CE8665-9348-4327-8C27-490CA894FA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ОСНОВНЫЕ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СФЕРЫ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ДЕЯТЕЛЬНОСТИ</a:t>
          </a:r>
        </a:p>
      </dgm:t>
    </dgm:pt>
    <dgm:pt modelId="{DD65D500-F39D-45F4-9618-EDB41B989B31}" type="parTrans" cxnId="{9B1CB13C-4791-4F9D-894B-88E75F418214}">
      <dgm:prSet/>
      <dgm:spPr/>
      <dgm:t>
        <a:bodyPr/>
        <a:lstStyle/>
        <a:p>
          <a:endParaRPr lang="ru-RU" dirty="0"/>
        </a:p>
      </dgm:t>
    </dgm:pt>
    <dgm:pt modelId="{C85BA0CA-A7F9-4900-82A3-FAE294C11D57}" type="sibTrans" cxnId="{9B1CB13C-4791-4F9D-894B-88E75F418214}">
      <dgm:prSet/>
      <dgm:spPr/>
      <dgm:t>
        <a:bodyPr/>
        <a:lstStyle/>
        <a:p>
          <a:endParaRPr lang="ru-RU"/>
        </a:p>
      </dgm:t>
    </dgm:pt>
    <dgm:pt modelId="{EFC65525-DCB9-4CB8-A316-3AF2ECA39A1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УСПЕВАЕМОСТЬ</a:t>
          </a:r>
        </a:p>
      </dgm:t>
    </dgm:pt>
    <dgm:pt modelId="{B491B5E7-09F5-4672-8580-308E58744497}" type="parTrans" cxnId="{69EA2753-9C8C-4A18-BA59-F6C5F1E29DC3}">
      <dgm:prSet/>
      <dgm:spPr/>
      <dgm:t>
        <a:bodyPr/>
        <a:lstStyle/>
        <a:p>
          <a:endParaRPr lang="ru-RU" dirty="0"/>
        </a:p>
      </dgm:t>
    </dgm:pt>
    <dgm:pt modelId="{A23D80C6-D206-4D4B-ADDF-0AA5031530E2}" type="sibTrans" cxnId="{69EA2753-9C8C-4A18-BA59-F6C5F1E29DC3}">
      <dgm:prSet/>
      <dgm:spPr/>
      <dgm:t>
        <a:bodyPr/>
        <a:lstStyle/>
        <a:p>
          <a:endParaRPr lang="ru-RU"/>
        </a:p>
      </dgm:t>
    </dgm:pt>
    <dgm:pt modelId="{D80F44DB-D98C-4931-883E-702C9D1596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ОБЩЕСТВЕННАЯ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ДЕЯТЕЛЬНОСТЬ</a:t>
          </a:r>
        </a:p>
      </dgm:t>
    </dgm:pt>
    <dgm:pt modelId="{2713E7E4-7049-42DE-A81E-14CD7F816B43}" type="parTrans" cxnId="{DCBD95E6-3194-468D-93A8-B9F1442AED5E}">
      <dgm:prSet/>
      <dgm:spPr/>
      <dgm:t>
        <a:bodyPr/>
        <a:lstStyle/>
        <a:p>
          <a:endParaRPr lang="ru-RU" dirty="0"/>
        </a:p>
      </dgm:t>
    </dgm:pt>
    <dgm:pt modelId="{B33B61BB-122C-4013-81E8-94D94E25C85A}" type="sibTrans" cxnId="{DCBD95E6-3194-468D-93A8-B9F1442AED5E}">
      <dgm:prSet/>
      <dgm:spPr/>
      <dgm:t>
        <a:bodyPr/>
        <a:lstStyle/>
        <a:p>
          <a:endParaRPr lang="ru-RU"/>
        </a:p>
      </dgm:t>
    </dgm:pt>
    <dgm:pt modelId="{F19D6EAF-4554-4553-8A71-92FACBE77D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УСПЕШНОСТЬ</a:t>
          </a:r>
        </a:p>
      </dgm:t>
    </dgm:pt>
    <dgm:pt modelId="{14ED2FD2-B0C3-4D1E-B961-481240C0578C}" type="parTrans" cxnId="{7F64AB77-F00D-451C-BC9B-F198B017653A}">
      <dgm:prSet/>
      <dgm:spPr/>
      <dgm:t>
        <a:bodyPr/>
        <a:lstStyle/>
        <a:p>
          <a:endParaRPr lang="ru-RU" dirty="0"/>
        </a:p>
      </dgm:t>
    </dgm:pt>
    <dgm:pt modelId="{E536F1B1-AED6-4F74-B8F3-6406598279D4}" type="sibTrans" cxnId="{7F64AB77-F00D-451C-BC9B-F198B017653A}">
      <dgm:prSet/>
      <dgm:spPr/>
      <dgm:t>
        <a:bodyPr/>
        <a:lstStyle/>
        <a:p>
          <a:endParaRPr lang="ru-RU"/>
        </a:p>
      </dgm:t>
    </dgm:pt>
    <dgm:pt modelId="{9E9A1BB2-4779-467C-BDC9-BC7EA5D75A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ПЕРСПЕКТИВЫ</a:t>
          </a:r>
        </a:p>
      </dgm:t>
    </dgm:pt>
    <dgm:pt modelId="{C35D6C1C-89D9-41C7-92C7-F2487D955FB7}" type="parTrans" cxnId="{3EF26A2E-D786-492D-9AE7-58585B31B7BA}">
      <dgm:prSet/>
      <dgm:spPr/>
      <dgm:t>
        <a:bodyPr/>
        <a:lstStyle/>
        <a:p>
          <a:endParaRPr lang="ru-RU" dirty="0"/>
        </a:p>
      </dgm:t>
    </dgm:pt>
    <dgm:pt modelId="{9A0FD416-3563-4625-8469-6D3177E81B85}" type="sibTrans" cxnId="{3EF26A2E-D786-492D-9AE7-58585B31B7BA}">
      <dgm:prSet/>
      <dgm:spPr/>
      <dgm:t>
        <a:bodyPr/>
        <a:lstStyle/>
        <a:p>
          <a:endParaRPr lang="ru-RU"/>
        </a:p>
      </dgm:t>
    </dgm:pt>
    <dgm:pt modelId="{8D7B1162-EBF6-43DF-9B59-0966C01A9EBD}" type="pres">
      <dgm:prSet presAssocID="{A908E37C-B0F9-4656-8B4B-21EC800A370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8B44563-CC8B-44C6-B20E-A9BBE6393E8A}" type="pres">
      <dgm:prSet presAssocID="{E4E82876-CC17-44A2-A649-901CA7067A45}" presName="centerShape" presStyleLbl="node0" presStyleIdx="0" presStyleCnt="1"/>
      <dgm:spPr/>
      <dgm:t>
        <a:bodyPr/>
        <a:lstStyle/>
        <a:p>
          <a:endParaRPr lang="ru-RU"/>
        </a:p>
      </dgm:t>
    </dgm:pt>
    <dgm:pt modelId="{9182AD9F-ADB5-4153-9298-F924D50784C8}" type="pres">
      <dgm:prSet presAssocID="{1663D81B-9A62-4D3B-AD62-AFFE699A8636}" presName="Name9" presStyleLbl="parChTrans1D2" presStyleIdx="0" presStyleCnt="6"/>
      <dgm:spPr/>
      <dgm:t>
        <a:bodyPr/>
        <a:lstStyle/>
        <a:p>
          <a:endParaRPr lang="ru-RU"/>
        </a:p>
      </dgm:t>
    </dgm:pt>
    <dgm:pt modelId="{ED59EBFE-F541-4E1D-BFAE-D52DE077727B}" type="pres">
      <dgm:prSet presAssocID="{1663D81B-9A62-4D3B-AD62-AFFE699A8636}" presName="connTx" presStyleLbl="parChTrans1D2" presStyleIdx="0" presStyleCnt="6"/>
      <dgm:spPr/>
      <dgm:t>
        <a:bodyPr/>
        <a:lstStyle/>
        <a:p>
          <a:endParaRPr lang="ru-RU"/>
        </a:p>
      </dgm:t>
    </dgm:pt>
    <dgm:pt modelId="{2D6155EA-6247-48AF-A106-4AF866F8B1D8}" type="pres">
      <dgm:prSet presAssocID="{218E9BFB-33E1-4D71-8D50-891353E97BB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0CB88-8E7A-423B-8EDD-340911907547}" type="pres">
      <dgm:prSet presAssocID="{DD65D500-F39D-45F4-9618-EDB41B989B31}" presName="Name9" presStyleLbl="parChTrans1D2" presStyleIdx="1" presStyleCnt="6"/>
      <dgm:spPr/>
      <dgm:t>
        <a:bodyPr/>
        <a:lstStyle/>
        <a:p>
          <a:endParaRPr lang="ru-RU"/>
        </a:p>
      </dgm:t>
    </dgm:pt>
    <dgm:pt modelId="{25F01AEA-F6F0-4422-BD21-8E1737E88BF0}" type="pres">
      <dgm:prSet presAssocID="{DD65D500-F39D-45F4-9618-EDB41B989B3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AD84EACF-2C82-4589-A573-5636A1AA81C5}" type="pres">
      <dgm:prSet presAssocID="{67CE8665-9348-4327-8C27-490CA894FAF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D7D1F-E7A2-4826-9F4E-15486924D2EF}" type="pres">
      <dgm:prSet presAssocID="{B491B5E7-09F5-4672-8580-308E58744497}" presName="Name9" presStyleLbl="parChTrans1D2" presStyleIdx="2" presStyleCnt="6"/>
      <dgm:spPr/>
      <dgm:t>
        <a:bodyPr/>
        <a:lstStyle/>
        <a:p>
          <a:endParaRPr lang="ru-RU"/>
        </a:p>
      </dgm:t>
    </dgm:pt>
    <dgm:pt modelId="{28FC0D39-B9F9-49EA-A4A3-138C98FB5C68}" type="pres">
      <dgm:prSet presAssocID="{B491B5E7-09F5-4672-8580-308E58744497}" presName="connTx" presStyleLbl="parChTrans1D2" presStyleIdx="2" presStyleCnt="6"/>
      <dgm:spPr/>
      <dgm:t>
        <a:bodyPr/>
        <a:lstStyle/>
        <a:p>
          <a:endParaRPr lang="ru-RU"/>
        </a:p>
      </dgm:t>
    </dgm:pt>
    <dgm:pt modelId="{33F9B112-6331-4FEE-93C3-91D5B86BD429}" type="pres">
      <dgm:prSet presAssocID="{EFC65525-DCB9-4CB8-A316-3AF2ECA39A1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9143F-2D87-41BD-BF9C-6D16FCA8320C}" type="pres">
      <dgm:prSet presAssocID="{2713E7E4-7049-42DE-A81E-14CD7F816B43}" presName="Name9" presStyleLbl="parChTrans1D2" presStyleIdx="3" presStyleCnt="6"/>
      <dgm:spPr/>
      <dgm:t>
        <a:bodyPr/>
        <a:lstStyle/>
        <a:p>
          <a:endParaRPr lang="ru-RU"/>
        </a:p>
      </dgm:t>
    </dgm:pt>
    <dgm:pt modelId="{BE8C76B0-0ABE-4DD1-94EC-F51D70ECA796}" type="pres">
      <dgm:prSet presAssocID="{2713E7E4-7049-42DE-A81E-14CD7F816B43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538BDF0-D198-4AF8-857F-9DC6B20E89ED}" type="pres">
      <dgm:prSet presAssocID="{D80F44DB-D98C-4931-883E-702C9D15968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72953-EB0C-40EE-AD5C-47B1ACF12D91}" type="pres">
      <dgm:prSet presAssocID="{14ED2FD2-B0C3-4D1E-B961-481240C0578C}" presName="Name9" presStyleLbl="parChTrans1D2" presStyleIdx="4" presStyleCnt="6"/>
      <dgm:spPr/>
      <dgm:t>
        <a:bodyPr/>
        <a:lstStyle/>
        <a:p>
          <a:endParaRPr lang="ru-RU"/>
        </a:p>
      </dgm:t>
    </dgm:pt>
    <dgm:pt modelId="{AA45C1CD-E4C1-43ED-9CC1-133B8EAA312B}" type="pres">
      <dgm:prSet presAssocID="{14ED2FD2-B0C3-4D1E-B961-481240C0578C}" presName="connTx" presStyleLbl="parChTrans1D2" presStyleIdx="4" presStyleCnt="6"/>
      <dgm:spPr/>
      <dgm:t>
        <a:bodyPr/>
        <a:lstStyle/>
        <a:p>
          <a:endParaRPr lang="ru-RU"/>
        </a:p>
      </dgm:t>
    </dgm:pt>
    <dgm:pt modelId="{6E34DF94-DA7B-4AC9-9861-34A4C8F4D55E}" type="pres">
      <dgm:prSet presAssocID="{F19D6EAF-4554-4553-8A71-92FACBE77DC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72ECE-775A-4108-B52D-DC72098514DA}" type="pres">
      <dgm:prSet presAssocID="{C35D6C1C-89D9-41C7-92C7-F2487D955FB7}" presName="Name9" presStyleLbl="parChTrans1D2" presStyleIdx="5" presStyleCnt="6"/>
      <dgm:spPr/>
      <dgm:t>
        <a:bodyPr/>
        <a:lstStyle/>
        <a:p>
          <a:endParaRPr lang="ru-RU"/>
        </a:p>
      </dgm:t>
    </dgm:pt>
    <dgm:pt modelId="{A962C1DF-0DC5-4F70-A4C7-1843CD1A8587}" type="pres">
      <dgm:prSet presAssocID="{C35D6C1C-89D9-41C7-92C7-F2487D955FB7}" presName="connTx" presStyleLbl="parChTrans1D2" presStyleIdx="5" presStyleCnt="6"/>
      <dgm:spPr/>
      <dgm:t>
        <a:bodyPr/>
        <a:lstStyle/>
        <a:p>
          <a:endParaRPr lang="ru-RU"/>
        </a:p>
      </dgm:t>
    </dgm:pt>
    <dgm:pt modelId="{F1E503DC-51AC-468F-A83D-7C99673D0588}" type="pres">
      <dgm:prSet presAssocID="{9E9A1BB2-4779-467C-BDC9-BC7EA5D75AA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FDF0D7-B863-4EFF-A15F-4D21E6B53F67}" type="presOf" srcId="{EFC65525-DCB9-4CB8-A316-3AF2ECA39A1F}" destId="{33F9B112-6331-4FEE-93C3-91D5B86BD429}" srcOrd="0" destOrd="0" presId="urn:microsoft.com/office/officeart/2005/8/layout/radial1"/>
    <dgm:cxn modelId="{7D3181E9-B5C5-42CE-9EF5-1668ECCF8104}" type="presOf" srcId="{1663D81B-9A62-4D3B-AD62-AFFE699A8636}" destId="{ED59EBFE-F541-4E1D-BFAE-D52DE077727B}" srcOrd="1" destOrd="0" presId="urn:microsoft.com/office/officeart/2005/8/layout/radial1"/>
    <dgm:cxn modelId="{3EF26A2E-D786-492D-9AE7-58585B31B7BA}" srcId="{E4E82876-CC17-44A2-A649-901CA7067A45}" destId="{9E9A1BB2-4779-467C-BDC9-BC7EA5D75AAA}" srcOrd="5" destOrd="0" parTransId="{C35D6C1C-89D9-41C7-92C7-F2487D955FB7}" sibTransId="{9A0FD416-3563-4625-8469-6D3177E81B85}"/>
    <dgm:cxn modelId="{198A766A-E813-4990-9D2F-DCBBE1648B75}" type="presOf" srcId="{B491B5E7-09F5-4672-8580-308E58744497}" destId="{28FC0D39-B9F9-49EA-A4A3-138C98FB5C68}" srcOrd="1" destOrd="0" presId="urn:microsoft.com/office/officeart/2005/8/layout/radial1"/>
    <dgm:cxn modelId="{524F69C9-88A3-42AA-BD91-A44D456169DB}" type="presOf" srcId="{67CE8665-9348-4327-8C27-490CA894FAF4}" destId="{AD84EACF-2C82-4589-A573-5636A1AA81C5}" srcOrd="0" destOrd="0" presId="urn:microsoft.com/office/officeart/2005/8/layout/radial1"/>
    <dgm:cxn modelId="{DCBD95E6-3194-468D-93A8-B9F1442AED5E}" srcId="{E4E82876-CC17-44A2-A649-901CA7067A45}" destId="{D80F44DB-D98C-4931-883E-702C9D159686}" srcOrd="3" destOrd="0" parTransId="{2713E7E4-7049-42DE-A81E-14CD7F816B43}" sibTransId="{B33B61BB-122C-4013-81E8-94D94E25C85A}"/>
    <dgm:cxn modelId="{7F64AB77-F00D-451C-BC9B-F198B017653A}" srcId="{E4E82876-CC17-44A2-A649-901CA7067A45}" destId="{F19D6EAF-4554-4553-8A71-92FACBE77DC2}" srcOrd="4" destOrd="0" parTransId="{14ED2FD2-B0C3-4D1E-B961-481240C0578C}" sibTransId="{E536F1B1-AED6-4F74-B8F3-6406598279D4}"/>
    <dgm:cxn modelId="{C87846C7-8317-4759-B254-767DBEC77879}" type="presOf" srcId="{C35D6C1C-89D9-41C7-92C7-F2487D955FB7}" destId="{06B72ECE-775A-4108-B52D-DC72098514DA}" srcOrd="0" destOrd="0" presId="urn:microsoft.com/office/officeart/2005/8/layout/radial1"/>
    <dgm:cxn modelId="{760AC740-2D97-410C-92EF-3820D349CC9A}" srcId="{E4E82876-CC17-44A2-A649-901CA7067A45}" destId="{218E9BFB-33E1-4D71-8D50-891353E97BB3}" srcOrd="0" destOrd="0" parTransId="{1663D81B-9A62-4D3B-AD62-AFFE699A8636}" sibTransId="{5C0A919B-83BC-432E-B7AB-CC901B22E5A2}"/>
    <dgm:cxn modelId="{69EA2753-9C8C-4A18-BA59-F6C5F1E29DC3}" srcId="{E4E82876-CC17-44A2-A649-901CA7067A45}" destId="{EFC65525-DCB9-4CB8-A316-3AF2ECA39A1F}" srcOrd="2" destOrd="0" parTransId="{B491B5E7-09F5-4672-8580-308E58744497}" sibTransId="{A23D80C6-D206-4D4B-ADDF-0AA5031530E2}"/>
    <dgm:cxn modelId="{C18CBDA1-38E7-4371-A8D3-1AB27E1BDA4D}" type="presOf" srcId="{C35D6C1C-89D9-41C7-92C7-F2487D955FB7}" destId="{A962C1DF-0DC5-4F70-A4C7-1843CD1A8587}" srcOrd="1" destOrd="0" presId="urn:microsoft.com/office/officeart/2005/8/layout/radial1"/>
    <dgm:cxn modelId="{747C323C-AA5B-47FD-8178-C446A2CF16FE}" type="presOf" srcId="{9E9A1BB2-4779-467C-BDC9-BC7EA5D75AAA}" destId="{F1E503DC-51AC-468F-A83D-7C99673D0588}" srcOrd="0" destOrd="0" presId="urn:microsoft.com/office/officeart/2005/8/layout/radial1"/>
    <dgm:cxn modelId="{F5C21C54-C609-4135-90F4-1B4F60F03EB4}" srcId="{A908E37C-B0F9-4656-8B4B-21EC800A3701}" destId="{E4E82876-CC17-44A2-A649-901CA7067A45}" srcOrd="0" destOrd="0" parTransId="{FB533074-DD79-408C-A9BA-D28541880CE8}" sibTransId="{7EE352D2-3520-445D-9C8A-5550FAEEA4C8}"/>
    <dgm:cxn modelId="{78AB814C-66D7-4BFB-8FBA-AE2AF7D28655}" type="presOf" srcId="{E4E82876-CC17-44A2-A649-901CA7067A45}" destId="{38B44563-CC8B-44C6-B20E-A9BBE6393E8A}" srcOrd="0" destOrd="0" presId="urn:microsoft.com/office/officeart/2005/8/layout/radial1"/>
    <dgm:cxn modelId="{FCE83EF5-40FE-4EA6-836B-43F26282C458}" type="presOf" srcId="{DD65D500-F39D-45F4-9618-EDB41B989B31}" destId="{25F01AEA-F6F0-4422-BD21-8E1737E88BF0}" srcOrd="1" destOrd="0" presId="urn:microsoft.com/office/officeart/2005/8/layout/radial1"/>
    <dgm:cxn modelId="{09FFEFCA-FFC4-47BC-AA7B-2CA72CA424E0}" type="presOf" srcId="{2713E7E4-7049-42DE-A81E-14CD7F816B43}" destId="{B0D9143F-2D87-41BD-BF9C-6D16FCA8320C}" srcOrd="0" destOrd="0" presId="urn:microsoft.com/office/officeart/2005/8/layout/radial1"/>
    <dgm:cxn modelId="{C28FC8C1-7696-468A-966C-0188A8AA6F20}" type="presOf" srcId="{B491B5E7-09F5-4672-8580-308E58744497}" destId="{A8FD7D1F-E7A2-4826-9F4E-15486924D2EF}" srcOrd="0" destOrd="0" presId="urn:microsoft.com/office/officeart/2005/8/layout/radial1"/>
    <dgm:cxn modelId="{F1695065-69B8-4EC8-8FB3-CB82B4124D90}" type="presOf" srcId="{14ED2FD2-B0C3-4D1E-B961-481240C0578C}" destId="{00F72953-EB0C-40EE-AD5C-47B1ACF12D91}" srcOrd="0" destOrd="0" presId="urn:microsoft.com/office/officeart/2005/8/layout/radial1"/>
    <dgm:cxn modelId="{2EA0D255-B5F2-439F-B47D-82799D2E6732}" type="presOf" srcId="{DD65D500-F39D-45F4-9618-EDB41B989B31}" destId="{0B90CB88-8E7A-423B-8EDD-340911907547}" srcOrd="0" destOrd="0" presId="urn:microsoft.com/office/officeart/2005/8/layout/radial1"/>
    <dgm:cxn modelId="{FD2C00C3-EA2D-4B0D-9A63-0B6A0B626F3C}" type="presOf" srcId="{F19D6EAF-4554-4553-8A71-92FACBE77DC2}" destId="{6E34DF94-DA7B-4AC9-9861-34A4C8F4D55E}" srcOrd="0" destOrd="0" presId="urn:microsoft.com/office/officeart/2005/8/layout/radial1"/>
    <dgm:cxn modelId="{075F4D55-C9E6-4C14-8530-C2AE9686D079}" type="presOf" srcId="{1663D81B-9A62-4D3B-AD62-AFFE699A8636}" destId="{9182AD9F-ADB5-4153-9298-F924D50784C8}" srcOrd="0" destOrd="0" presId="urn:microsoft.com/office/officeart/2005/8/layout/radial1"/>
    <dgm:cxn modelId="{E86252AE-E0C8-44A7-A124-823853DBADFD}" type="presOf" srcId="{D80F44DB-D98C-4931-883E-702C9D159686}" destId="{B538BDF0-D198-4AF8-857F-9DC6B20E89ED}" srcOrd="0" destOrd="0" presId="urn:microsoft.com/office/officeart/2005/8/layout/radial1"/>
    <dgm:cxn modelId="{9B1CB13C-4791-4F9D-894B-88E75F418214}" srcId="{E4E82876-CC17-44A2-A649-901CA7067A45}" destId="{67CE8665-9348-4327-8C27-490CA894FAF4}" srcOrd="1" destOrd="0" parTransId="{DD65D500-F39D-45F4-9618-EDB41B989B31}" sibTransId="{C85BA0CA-A7F9-4900-82A3-FAE294C11D57}"/>
    <dgm:cxn modelId="{E8197DFF-FA08-4490-AD30-D5CE84A58DF2}" type="presOf" srcId="{2713E7E4-7049-42DE-A81E-14CD7F816B43}" destId="{BE8C76B0-0ABE-4DD1-94EC-F51D70ECA796}" srcOrd="1" destOrd="0" presId="urn:microsoft.com/office/officeart/2005/8/layout/radial1"/>
    <dgm:cxn modelId="{9DD8977D-24AE-4D6C-9A92-820F4E913064}" type="presOf" srcId="{218E9BFB-33E1-4D71-8D50-891353E97BB3}" destId="{2D6155EA-6247-48AF-A106-4AF866F8B1D8}" srcOrd="0" destOrd="0" presId="urn:microsoft.com/office/officeart/2005/8/layout/radial1"/>
    <dgm:cxn modelId="{2FF64B6A-1938-464D-A68C-E289C8D60D5E}" type="presOf" srcId="{14ED2FD2-B0C3-4D1E-B961-481240C0578C}" destId="{AA45C1CD-E4C1-43ED-9CC1-133B8EAA312B}" srcOrd="1" destOrd="0" presId="urn:microsoft.com/office/officeart/2005/8/layout/radial1"/>
    <dgm:cxn modelId="{4398DBCD-67BA-4E01-B0A0-46178267004D}" type="presOf" srcId="{A908E37C-B0F9-4656-8B4B-21EC800A3701}" destId="{8D7B1162-EBF6-43DF-9B59-0966C01A9EBD}" srcOrd="0" destOrd="0" presId="urn:microsoft.com/office/officeart/2005/8/layout/radial1"/>
    <dgm:cxn modelId="{BB51A4E6-E9DF-4315-BC5E-E75145A92320}" type="presParOf" srcId="{8D7B1162-EBF6-43DF-9B59-0966C01A9EBD}" destId="{38B44563-CC8B-44C6-B20E-A9BBE6393E8A}" srcOrd="0" destOrd="0" presId="urn:microsoft.com/office/officeart/2005/8/layout/radial1"/>
    <dgm:cxn modelId="{9DCB967F-EB4C-4923-AAD3-27D26CD29748}" type="presParOf" srcId="{8D7B1162-EBF6-43DF-9B59-0966C01A9EBD}" destId="{9182AD9F-ADB5-4153-9298-F924D50784C8}" srcOrd="1" destOrd="0" presId="urn:microsoft.com/office/officeart/2005/8/layout/radial1"/>
    <dgm:cxn modelId="{3B0F106D-55D1-4FC3-8792-49D3892772DA}" type="presParOf" srcId="{9182AD9F-ADB5-4153-9298-F924D50784C8}" destId="{ED59EBFE-F541-4E1D-BFAE-D52DE077727B}" srcOrd="0" destOrd="0" presId="urn:microsoft.com/office/officeart/2005/8/layout/radial1"/>
    <dgm:cxn modelId="{DEE85A01-F230-4715-8AA8-508FF183973D}" type="presParOf" srcId="{8D7B1162-EBF6-43DF-9B59-0966C01A9EBD}" destId="{2D6155EA-6247-48AF-A106-4AF866F8B1D8}" srcOrd="2" destOrd="0" presId="urn:microsoft.com/office/officeart/2005/8/layout/radial1"/>
    <dgm:cxn modelId="{9339577E-41BD-47FA-B008-A22496CF976C}" type="presParOf" srcId="{8D7B1162-EBF6-43DF-9B59-0966C01A9EBD}" destId="{0B90CB88-8E7A-423B-8EDD-340911907547}" srcOrd="3" destOrd="0" presId="urn:microsoft.com/office/officeart/2005/8/layout/radial1"/>
    <dgm:cxn modelId="{C5352FEF-4A79-4AC9-9145-5CF1A934105A}" type="presParOf" srcId="{0B90CB88-8E7A-423B-8EDD-340911907547}" destId="{25F01AEA-F6F0-4422-BD21-8E1737E88BF0}" srcOrd="0" destOrd="0" presId="urn:microsoft.com/office/officeart/2005/8/layout/radial1"/>
    <dgm:cxn modelId="{050D15F7-B640-40B1-9C6D-8FAFED4F041F}" type="presParOf" srcId="{8D7B1162-EBF6-43DF-9B59-0966C01A9EBD}" destId="{AD84EACF-2C82-4589-A573-5636A1AA81C5}" srcOrd="4" destOrd="0" presId="urn:microsoft.com/office/officeart/2005/8/layout/radial1"/>
    <dgm:cxn modelId="{7D880B2E-CC51-421D-A967-B8EC729C4EA5}" type="presParOf" srcId="{8D7B1162-EBF6-43DF-9B59-0966C01A9EBD}" destId="{A8FD7D1F-E7A2-4826-9F4E-15486924D2EF}" srcOrd="5" destOrd="0" presId="urn:microsoft.com/office/officeart/2005/8/layout/radial1"/>
    <dgm:cxn modelId="{5C105165-4594-494C-BF3E-9B6F17998209}" type="presParOf" srcId="{A8FD7D1F-E7A2-4826-9F4E-15486924D2EF}" destId="{28FC0D39-B9F9-49EA-A4A3-138C98FB5C68}" srcOrd="0" destOrd="0" presId="urn:microsoft.com/office/officeart/2005/8/layout/radial1"/>
    <dgm:cxn modelId="{B8F6D222-BC00-4852-B9D9-57B06BC2B9AA}" type="presParOf" srcId="{8D7B1162-EBF6-43DF-9B59-0966C01A9EBD}" destId="{33F9B112-6331-4FEE-93C3-91D5B86BD429}" srcOrd="6" destOrd="0" presId="urn:microsoft.com/office/officeart/2005/8/layout/radial1"/>
    <dgm:cxn modelId="{0945BE2C-EA6F-4B19-B459-72A211AAEB90}" type="presParOf" srcId="{8D7B1162-EBF6-43DF-9B59-0966C01A9EBD}" destId="{B0D9143F-2D87-41BD-BF9C-6D16FCA8320C}" srcOrd="7" destOrd="0" presId="urn:microsoft.com/office/officeart/2005/8/layout/radial1"/>
    <dgm:cxn modelId="{65EF2E45-ECD2-4B53-9C76-7CE0BD6D9E8D}" type="presParOf" srcId="{B0D9143F-2D87-41BD-BF9C-6D16FCA8320C}" destId="{BE8C76B0-0ABE-4DD1-94EC-F51D70ECA796}" srcOrd="0" destOrd="0" presId="urn:microsoft.com/office/officeart/2005/8/layout/radial1"/>
    <dgm:cxn modelId="{4703464A-5B59-4A93-B5A4-32334E52DAB1}" type="presParOf" srcId="{8D7B1162-EBF6-43DF-9B59-0966C01A9EBD}" destId="{B538BDF0-D198-4AF8-857F-9DC6B20E89ED}" srcOrd="8" destOrd="0" presId="urn:microsoft.com/office/officeart/2005/8/layout/radial1"/>
    <dgm:cxn modelId="{D5E26E19-C2E0-4AAD-BB80-A52777D0A2E3}" type="presParOf" srcId="{8D7B1162-EBF6-43DF-9B59-0966C01A9EBD}" destId="{00F72953-EB0C-40EE-AD5C-47B1ACF12D91}" srcOrd="9" destOrd="0" presId="urn:microsoft.com/office/officeart/2005/8/layout/radial1"/>
    <dgm:cxn modelId="{A1C7AAF5-5EC7-4DBB-9C4C-8C038656A905}" type="presParOf" srcId="{00F72953-EB0C-40EE-AD5C-47B1ACF12D91}" destId="{AA45C1CD-E4C1-43ED-9CC1-133B8EAA312B}" srcOrd="0" destOrd="0" presId="urn:microsoft.com/office/officeart/2005/8/layout/radial1"/>
    <dgm:cxn modelId="{F01E6C88-F0C3-47DD-8559-957685474CE6}" type="presParOf" srcId="{8D7B1162-EBF6-43DF-9B59-0966C01A9EBD}" destId="{6E34DF94-DA7B-4AC9-9861-34A4C8F4D55E}" srcOrd="10" destOrd="0" presId="urn:microsoft.com/office/officeart/2005/8/layout/radial1"/>
    <dgm:cxn modelId="{84512F57-E45E-488C-971F-EB4C40E97A9A}" type="presParOf" srcId="{8D7B1162-EBF6-43DF-9B59-0966C01A9EBD}" destId="{06B72ECE-775A-4108-B52D-DC72098514DA}" srcOrd="11" destOrd="0" presId="urn:microsoft.com/office/officeart/2005/8/layout/radial1"/>
    <dgm:cxn modelId="{F66B9696-64E7-4F31-B578-E78BE337162C}" type="presParOf" srcId="{06B72ECE-775A-4108-B52D-DC72098514DA}" destId="{A962C1DF-0DC5-4F70-A4C7-1843CD1A8587}" srcOrd="0" destOrd="0" presId="urn:microsoft.com/office/officeart/2005/8/layout/radial1"/>
    <dgm:cxn modelId="{846FF8E5-B13A-4709-A521-28166AD33550}" type="presParOf" srcId="{8D7B1162-EBF6-43DF-9B59-0966C01A9EBD}" destId="{F1E503DC-51AC-468F-A83D-7C99673D058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B44563-CC8B-44C6-B20E-A9BBE6393E8A}">
      <dsp:nvSpPr>
        <dsp:cNvPr id="0" name=""/>
        <dsp:cNvSpPr/>
      </dsp:nvSpPr>
      <dsp:spPr>
        <a:xfrm>
          <a:off x="3301151" y="1938071"/>
          <a:ext cx="1472937" cy="1472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hlinkClick xmlns:r="http://schemas.openxmlformats.org/officeDocument/2006/relationships" r:id="rId1" action="ppaction://hlinkfile"/>
            </a:rPr>
            <a:t>ПОРТФОЛИО</a:t>
          </a:r>
          <a:endParaRPr kumimoji="0" lang="ru-RU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" charset="0"/>
          </a:endParaRPr>
        </a:p>
      </dsp:txBody>
      <dsp:txXfrm>
        <a:off x="3301151" y="1938071"/>
        <a:ext cx="1472937" cy="1472937"/>
      </dsp:txXfrm>
    </dsp:sp>
    <dsp:sp modelId="{9182AD9F-ADB5-4153-9298-F924D50784C8}">
      <dsp:nvSpPr>
        <dsp:cNvPr id="0" name=""/>
        <dsp:cNvSpPr/>
      </dsp:nvSpPr>
      <dsp:spPr>
        <a:xfrm rot="16200000">
          <a:off x="3815138" y="1699173"/>
          <a:ext cx="444963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444963" y="164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6200000">
        <a:off x="4026495" y="1704466"/>
        <a:ext cx="22248" cy="22248"/>
      </dsp:txXfrm>
    </dsp:sp>
    <dsp:sp modelId="{2D6155EA-6247-48AF-A106-4AF866F8B1D8}">
      <dsp:nvSpPr>
        <dsp:cNvPr id="0" name=""/>
        <dsp:cNvSpPr/>
      </dsp:nvSpPr>
      <dsp:spPr>
        <a:xfrm>
          <a:off x="3301151" y="20171"/>
          <a:ext cx="1472937" cy="1472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СВЕДЕНИЯ</a:t>
          </a:r>
        </a:p>
      </dsp:txBody>
      <dsp:txXfrm>
        <a:off x="3301151" y="20171"/>
        <a:ext cx="1472937" cy="1472937"/>
      </dsp:txXfrm>
    </dsp:sp>
    <dsp:sp modelId="{0B90CB88-8E7A-423B-8EDD-340911907547}">
      <dsp:nvSpPr>
        <dsp:cNvPr id="0" name=""/>
        <dsp:cNvSpPr/>
      </dsp:nvSpPr>
      <dsp:spPr>
        <a:xfrm rot="19800000">
          <a:off x="4645613" y="2178649"/>
          <a:ext cx="444963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444963" y="164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9800000">
        <a:off x="4856971" y="2183941"/>
        <a:ext cx="22248" cy="22248"/>
      </dsp:txXfrm>
    </dsp:sp>
    <dsp:sp modelId="{AD84EACF-2C82-4589-A573-5636A1AA81C5}">
      <dsp:nvSpPr>
        <dsp:cNvPr id="0" name=""/>
        <dsp:cNvSpPr/>
      </dsp:nvSpPr>
      <dsp:spPr>
        <a:xfrm>
          <a:off x="4962102" y="979121"/>
          <a:ext cx="1472937" cy="1472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ОСНОВНЫЕ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СФЕРЫ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ДЕЯТЕЛЬНОСТИ</a:t>
          </a:r>
        </a:p>
      </dsp:txBody>
      <dsp:txXfrm>
        <a:off x="4962102" y="979121"/>
        <a:ext cx="1472937" cy="1472937"/>
      </dsp:txXfrm>
    </dsp:sp>
    <dsp:sp modelId="{A8FD7D1F-E7A2-4826-9F4E-15486924D2EF}">
      <dsp:nvSpPr>
        <dsp:cNvPr id="0" name=""/>
        <dsp:cNvSpPr/>
      </dsp:nvSpPr>
      <dsp:spPr>
        <a:xfrm rot="1800000">
          <a:off x="4645613" y="3137599"/>
          <a:ext cx="444963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444963" y="164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800000">
        <a:off x="4856971" y="3142891"/>
        <a:ext cx="22248" cy="22248"/>
      </dsp:txXfrm>
    </dsp:sp>
    <dsp:sp modelId="{33F9B112-6331-4FEE-93C3-91D5B86BD429}">
      <dsp:nvSpPr>
        <dsp:cNvPr id="0" name=""/>
        <dsp:cNvSpPr/>
      </dsp:nvSpPr>
      <dsp:spPr>
        <a:xfrm>
          <a:off x="4962102" y="2897022"/>
          <a:ext cx="1472937" cy="1472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УСПЕВАЕМОСТЬ</a:t>
          </a:r>
        </a:p>
      </dsp:txBody>
      <dsp:txXfrm>
        <a:off x="4962102" y="2897022"/>
        <a:ext cx="1472937" cy="1472937"/>
      </dsp:txXfrm>
    </dsp:sp>
    <dsp:sp modelId="{B0D9143F-2D87-41BD-BF9C-6D16FCA8320C}">
      <dsp:nvSpPr>
        <dsp:cNvPr id="0" name=""/>
        <dsp:cNvSpPr/>
      </dsp:nvSpPr>
      <dsp:spPr>
        <a:xfrm rot="5400000">
          <a:off x="3815138" y="3617074"/>
          <a:ext cx="444963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444963" y="164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5400000">
        <a:off x="4026495" y="3622366"/>
        <a:ext cx="22248" cy="22248"/>
      </dsp:txXfrm>
    </dsp:sp>
    <dsp:sp modelId="{B538BDF0-D198-4AF8-857F-9DC6B20E89ED}">
      <dsp:nvSpPr>
        <dsp:cNvPr id="0" name=""/>
        <dsp:cNvSpPr/>
      </dsp:nvSpPr>
      <dsp:spPr>
        <a:xfrm>
          <a:off x="3301151" y="3855972"/>
          <a:ext cx="1472937" cy="1472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ОБЩЕСТВЕННАЯ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ДЕЯТЕЛЬНОСТЬ</a:t>
          </a:r>
        </a:p>
      </dsp:txBody>
      <dsp:txXfrm>
        <a:off x="3301151" y="3855972"/>
        <a:ext cx="1472937" cy="1472937"/>
      </dsp:txXfrm>
    </dsp:sp>
    <dsp:sp modelId="{00F72953-EB0C-40EE-AD5C-47B1ACF12D91}">
      <dsp:nvSpPr>
        <dsp:cNvPr id="0" name=""/>
        <dsp:cNvSpPr/>
      </dsp:nvSpPr>
      <dsp:spPr>
        <a:xfrm rot="9000000">
          <a:off x="2984662" y="3137599"/>
          <a:ext cx="444963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444963" y="164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9000000">
        <a:off x="3196020" y="3142891"/>
        <a:ext cx="22248" cy="22248"/>
      </dsp:txXfrm>
    </dsp:sp>
    <dsp:sp modelId="{6E34DF94-DA7B-4AC9-9861-34A4C8F4D55E}">
      <dsp:nvSpPr>
        <dsp:cNvPr id="0" name=""/>
        <dsp:cNvSpPr/>
      </dsp:nvSpPr>
      <dsp:spPr>
        <a:xfrm>
          <a:off x="1640200" y="2897022"/>
          <a:ext cx="1472937" cy="1472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УСПЕШНОСТЬ</a:t>
          </a:r>
        </a:p>
      </dsp:txBody>
      <dsp:txXfrm>
        <a:off x="1640200" y="2897022"/>
        <a:ext cx="1472937" cy="1472937"/>
      </dsp:txXfrm>
    </dsp:sp>
    <dsp:sp modelId="{06B72ECE-775A-4108-B52D-DC72098514DA}">
      <dsp:nvSpPr>
        <dsp:cNvPr id="0" name=""/>
        <dsp:cNvSpPr/>
      </dsp:nvSpPr>
      <dsp:spPr>
        <a:xfrm rot="12600000">
          <a:off x="2984662" y="2178649"/>
          <a:ext cx="444963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444963" y="164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2600000">
        <a:off x="3196020" y="2183941"/>
        <a:ext cx="22248" cy="22248"/>
      </dsp:txXfrm>
    </dsp:sp>
    <dsp:sp modelId="{F1E503DC-51AC-468F-A83D-7C99673D0588}">
      <dsp:nvSpPr>
        <dsp:cNvPr id="0" name=""/>
        <dsp:cNvSpPr/>
      </dsp:nvSpPr>
      <dsp:spPr>
        <a:xfrm>
          <a:off x="1640200" y="979121"/>
          <a:ext cx="1472937" cy="1472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ПЕРСПЕКТИВЫ</a:t>
          </a:r>
        </a:p>
      </dsp:txBody>
      <dsp:txXfrm>
        <a:off x="1640200" y="979121"/>
        <a:ext cx="1472937" cy="1472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68629" y="5373216"/>
            <a:ext cx="393995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СОШ 547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Трифонова А.О.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764704"/>
            <a:ext cx="6480048" cy="259228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портфолио в условиях реализации ФГОС.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Портфолио: назначение,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содержание, технология</a:t>
            </a:r>
          </a:p>
        </p:txBody>
      </p:sp>
    </p:spTree>
    <p:extLst>
      <p:ext uri="{BB962C8B-B14F-4D97-AF65-F5344CB8AC3E}">
        <p14:creationId xmlns="" xmlns:p14="http://schemas.microsoft.com/office/powerpoint/2010/main" val="251225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5040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портфолио класса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805264"/>
          </a:xfrm>
        </p:spPr>
        <p:txBody>
          <a:bodyPr>
            <a:normAutofit/>
          </a:bodyPr>
          <a:lstStyle/>
          <a:p>
            <a:pPr lvl="0"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Титульный лист.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Учебные аспекты.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Общеучебные аспекты.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Психологические аспекты.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Логопедические аспекты.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Воспитательные аспекты.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это способ фиксации, накопления и оценки результатов деятельности и достижений в разных областях человека, общности людей или организации. Это один из современных активных методов отслеживания индивидуальной жизненной траектории, развития и личностного роста, анализа и самоанализа.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406169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– фактор поддержки развития образовательного ресурса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образовательной практике используются портфолио: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74056" y="3605020"/>
            <a:ext cx="3384376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915816" y="4806987"/>
            <a:ext cx="216024" cy="663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37132" y="4941168"/>
            <a:ext cx="2423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508104" y="4806987"/>
            <a:ext cx="216024" cy="663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012160" y="3963920"/>
            <a:ext cx="834392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1493849" y="3963920"/>
            <a:ext cx="792088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3344605" y="2780928"/>
            <a:ext cx="242316" cy="653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верх 13"/>
          <p:cNvSpPr/>
          <p:nvPr/>
        </p:nvSpPr>
        <p:spPr>
          <a:xfrm>
            <a:off x="4728042" y="2780928"/>
            <a:ext cx="242316" cy="653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853695" y="2060848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дошкольника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58290" y="2058221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учащегося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238" y="3797046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020272" y="3797046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362785" y="5661248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кафедры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746222" y="6093296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Методического объединения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112060" y="5661248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9304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0661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наполнения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портфолио: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Достоверность</a:t>
            </a:r>
          </a:p>
          <a:p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Объективность </a:t>
            </a:r>
          </a:p>
          <a:p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Целостность, тематическая завершенность представленных материалов</a:t>
            </a:r>
          </a:p>
          <a:p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Наглядность результатов работы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416395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должна быть: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pPr lvl="0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Полезной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Понятной</a:t>
            </a:r>
          </a:p>
          <a:p>
            <a:pPr lvl="0"/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Актуальной</a:t>
            </a:r>
          </a:p>
          <a:p>
            <a:pPr lvl="0"/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Полной</a:t>
            </a:r>
          </a:p>
          <a:p>
            <a:pPr lvl="0"/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Достоверной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58133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портфолио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4176551366"/>
              </p:ext>
            </p:extLst>
          </p:nvPr>
        </p:nvGraphicFramePr>
        <p:xfrm>
          <a:off x="457200" y="1124744"/>
          <a:ext cx="8075240" cy="534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7700319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Портфолио педагога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67600" cy="33123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набор материалов, демонстрирующий умение учителя решать задачи своей  профессиональной деятельности, выбирать стратегию и тактику профессионального поведения и предназначенный для оценки уровня профессионализма работника.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01285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Разделы портфолио учителя: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Общие сведения об учителе.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Научно – методическая деятельность.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Внеурочная деятельность по предмету.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Внеклассная деятельность.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Учебно – материальная база.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портфолио ученика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Индивидуальные особенности обучающихся.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Учебные и общеучебные достижения обучающихся.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Портфолио работ обучающихся.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Портфолио документов обучающихся.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Портфолио отзывов.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206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Подготовила  учитель русского языка и литературы  ГБОУ СОШ 547 Трифонова А.О.</vt:lpstr>
      <vt:lpstr>Портфолио</vt:lpstr>
      <vt:lpstr>Портфолио – фактор поддержки развития образовательного ресурса</vt:lpstr>
      <vt:lpstr>Принципы наполнения портфолио:</vt:lpstr>
      <vt:lpstr>Информация должна быть:</vt:lpstr>
      <vt:lpstr>Структура портфолио</vt:lpstr>
      <vt:lpstr>Портфолио педагога</vt:lpstr>
      <vt:lpstr>Разделы портфолио учителя:</vt:lpstr>
      <vt:lpstr>Структура портфолио ученика</vt:lpstr>
      <vt:lpstr>Структура портфолио класса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 Олеговна</dc:creator>
  <cp:lastModifiedBy>й</cp:lastModifiedBy>
  <cp:revision>58</cp:revision>
  <dcterms:created xsi:type="dcterms:W3CDTF">2012-04-11T07:37:36Z</dcterms:created>
  <dcterms:modified xsi:type="dcterms:W3CDTF">2012-04-12T15:50:19Z</dcterms:modified>
</cp:coreProperties>
</file>