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3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LL\Desktop\&#1082;&#1083;&#1072;&#1089;&#1089;&#1080;&#1082;&#1072;%20&#1076;&#1083;&#1103;%20&#1076;&#1077;&#1090;&#1077;&#1081;\&#1086;&#1088;&#1082;&#1077;&#1089;&#1090;&#1088;%20&#1088;.&#1085;.&#1080;&#1085;&#1089;&#1090;&#1088;\&#1082;&#1072;&#1073;&#1072;&#1083;&#1077;&#1074;&#1089;%20&#1087;&#1086;&#1083;&#1103;&#1085;&#1082;&#1072;.mp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iki/%D0%A1%D0%B2%D0%B8%D1%80%D0%B8%D0%B4%D0%BE%D0%B2_%D0%93.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Георгий Васильевич Свиридов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«Время вперед»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Годы жизни: 1915-1998</a:t>
            </a:r>
          </a:p>
          <a:p>
            <a:endParaRPr lang="ru-RU" dirty="0"/>
          </a:p>
        </p:txBody>
      </p:sp>
      <p:pic>
        <p:nvPicPr>
          <p:cNvPr id="4" name="Рисунок 3" descr="http://meta-music.ru/sites/default/files/portrait/sviridov_prevyu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581400"/>
            <a:ext cx="2438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Жизнь и творчество композитора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Георгий Васильевич Свиридов родился 3 декабря 1915 года в городке Фатеже Курской губернии в семье служащего. Отец его погиб на гражданской войне.</a:t>
            </a:r>
          </a:p>
          <a:p>
            <a:r>
              <a:rPr lang="ru-RU" dirty="0" smtClean="0"/>
              <a:t>Тяга к музыке и склонность к ее сочинению проявлялась у будущего композитора еще в детстве. Когда мальчику было девять лет, к нему пригласили преподавателя фортепиано.</a:t>
            </a:r>
          </a:p>
          <a:p>
            <a:r>
              <a:rPr lang="ru-RU" dirty="0" smtClean="0"/>
              <a:t>  Позже семья переехала в Курск, где был неплохой оркестр народных инструментов.  Юный Свиридов осваивал в нем начала музыкальной грамоты, играя на балалайке.</a:t>
            </a:r>
          </a:p>
          <a:p>
            <a:endParaRPr lang="ru-RU" dirty="0"/>
          </a:p>
        </p:txBody>
      </p:sp>
      <p:pic>
        <p:nvPicPr>
          <p:cNvPr id="4" name="кабалевс полян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010400" y="4724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06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сочинения Г.Свиридова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 1929 по 1932 год он учился игре на фортепьяно в Курской музыкальной школе у Веры Уфимцевой и Мирона </a:t>
            </a:r>
            <a:r>
              <a:rPr lang="ru-RU" dirty="0" err="1" smtClean="0"/>
              <a:t>Крутянского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14-летний подросток на вступительных экзаменах в музыкальную школу исполнил на фортепиано марш собственного сочинения. </a:t>
            </a:r>
          </a:p>
          <a:p>
            <a:r>
              <a:rPr lang="ru-RU" dirty="0" smtClean="0"/>
              <a:t>Окончив школу, по совету </a:t>
            </a:r>
            <a:r>
              <a:rPr lang="ru-RU" dirty="0" err="1" smtClean="0"/>
              <a:t>Крутянского</a:t>
            </a:r>
            <a:r>
              <a:rPr lang="ru-RU" dirty="0" smtClean="0"/>
              <a:t> Свиридов в 1932 году, поступил в Ленинградский центральный музыкальный техникум, где занимался по классу фортепиано Произведения, написанные в этот период, быстро становятся известными. </a:t>
            </a:r>
          </a:p>
          <a:p>
            <a:r>
              <a:rPr lang="ru-RU" dirty="0" smtClean="0"/>
              <a:t>Вокальный цикл на стихи Пушкина (1935),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30352"/>
            <a:ext cx="4039080" cy="47274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Вокальный цикл на стихи Пушкина (1935), состоящий из шести романсов: </a:t>
            </a:r>
          </a:p>
          <a:p>
            <a:r>
              <a:rPr lang="ru-RU" dirty="0" smtClean="0"/>
              <a:t>"Роняет лес багряный свой убор", </a:t>
            </a:r>
          </a:p>
          <a:p>
            <a:r>
              <a:rPr lang="ru-RU" dirty="0" smtClean="0"/>
              <a:t>"Зимняя дорога", </a:t>
            </a:r>
          </a:p>
          <a:p>
            <a:r>
              <a:rPr lang="ru-RU" dirty="0" smtClean="0"/>
              <a:t>"Няне", </a:t>
            </a:r>
          </a:p>
          <a:p>
            <a:r>
              <a:rPr lang="ru-RU" dirty="0" smtClean="0"/>
              <a:t>"Зимний вечер", </a:t>
            </a:r>
          </a:p>
          <a:p>
            <a:r>
              <a:rPr lang="ru-RU" dirty="0" smtClean="0"/>
              <a:t>"Предчувствие", </a:t>
            </a:r>
          </a:p>
          <a:p>
            <a:r>
              <a:rPr lang="ru-RU" dirty="0" smtClean="0"/>
              <a:t>"Подъезжая под  Ижоры" </a:t>
            </a:r>
          </a:p>
          <a:p>
            <a:r>
              <a:rPr lang="ru-RU" dirty="0" smtClean="0"/>
              <a:t>– представил слушателю удивительно  самостоятельного, своеобразного композитора, которому не было тогда и 20-ти лет. Затем последовали  вокальные циклы на стихи Лермонтова, Есенина, </a:t>
            </a:r>
            <a:r>
              <a:rPr lang="ru-RU" dirty="0" err="1" smtClean="0"/>
              <a:t>Исаакяна</a:t>
            </a:r>
            <a:r>
              <a:rPr lang="ru-RU" dirty="0" smtClean="0"/>
              <a:t>, Шекспира, Бернса.</a:t>
            </a:r>
          </a:p>
          <a:p>
            <a:endParaRPr lang="ru-RU" dirty="0" smtClean="0"/>
          </a:p>
          <a:p>
            <a:r>
              <a:rPr lang="ru-RU" dirty="0" smtClean="0"/>
              <a:t> До сих пор у слушателей не возникает сомнений в творческой зрелости композитора, который к тому времени был студентом четвертого курса музыкального техникума.</a:t>
            </a:r>
          </a:p>
          <a:p>
            <a:r>
              <a:rPr lang="ru-RU" dirty="0" smtClean="0"/>
              <a:t>В </a:t>
            </a:r>
            <a:r>
              <a:rPr lang="ru-RU" b="1" dirty="0" smtClean="0"/>
              <a:t>1937 </a:t>
            </a:r>
            <a:r>
              <a:rPr lang="ru-RU" dirty="0" smtClean="0"/>
              <a:t>году Георгий Свиридов был принят в Союз композиторов СССР.      </a:t>
            </a:r>
          </a:p>
          <a:p>
            <a:endParaRPr lang="ru-RU" dirty="0"/>
          </a:p>
        </p:txBody>
      </p:sp>
      <p:pic>
        <p:nvPicPr>
          <p:cNvPr id="1026" name="Picture 2" descr="C:\Users\DELL\Desktop\классика для детей\картинки к балетам и классике\свиридов\T3CA0T70HZCARKFF98CAJ2DJ5DCA16Q7BBCAXTL440CAA42A9FCAL4CMHUCANRWYP4CAPLZST2CAFH18HXCAEUFYQXCALUL57NCA967W1GCAY2CAWCCAAJOLFPCAK3BJOJCAZZ3Z1HCAR6CV03CAOO4R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274" y="3429000"/>
            <a:ext cx="3581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114800"/>
            <a:ext cx="8382000" cy="2514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говорил о музыке Свиридова его учитель,  Дмитрий Шостакович: "Нот мало, а музыки много".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1936 году Свиридов поступил в Ленинградскую консерваторию, где учился по классу композиции сначала у Б. Рязанова, а затем у Д. Шостаковича. </a:t>
            </a:r>
          </a:p>
          <a:p>
            <a:r>
              <a:rPr lang="ru-RU" dirty="0" smtClean="0"/>
              <a:t>Целеустремленность, усидчивость и трудолюбие молодого студента обращали на себя внимание студентов и преподавателей. </a:t>
            </a:r>
          </a:p>
          <a:p>
            <a:r>
              <a:rPr lang="ru-RU" dirty="0" smtClean="0"/>
              <a:t>Консерваторию Свиридов закончил весной 1941 года. С началом Великой Отечественной войны он поступил в военное училище, откуда его демобилизовали в связи со слабым зрением.</a:t>
            </a:r>
          </a:p>
          <a:p>
            <a:pPr lvl="8"/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3" name="Picture 2" descr="C:\Users\DELL\Desktop\классика для детей\картинки к балетам и классике\свиридов\RMCAWA1KK7CAYJJWEUCAZ4KWTVCAZYE9TXCAJOYHO1CAR83AT8CAVKHPHZCAH3JLUZCA5WEH6KCANOPGLBCA0BRXJTCAPBPJA3CAG2F4TLCATU7NVACA06M7EKCAQRUKRQCAZW3UL7CAAEXW4HCAU0BCI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0476" y="1066800"/>
            <a:ext cx="30226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Заслуги композитора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1963 году Георгию Свиридову было присвоено почётное звание народного артиста РСФСР.</a:t>
            </a:r>
          </a:p>
          <a:p>
            <a:r>
              <a:rPr lang="ru-RU" dirty="0" smtClean="0"/>
              <a:t> В 1970 году —   народного артиста СССР. В 1965 году был награждён орденом Ленина. Свиридов — лауреат Ленинской премии</a:t>
            </a:r>
            <a:endParaRPr lang="ru-RU" dirty="0"/>
          </a:p>
        </p:txBody>
      </p:sp>
      <p:pic>
        <p:nvPicPr>
          <p:cNvPr id="5" name="Picture 1" descr="C:\Users\DELL\Desktop\классика для детей\картинки к балетам и классике\свиридов\C0CAQQ2W3GCAX60MOBCABN3B1ECA113CRKCA3LZEWTCA0XVONBCAHR8NS1CAGF9I6MCAXHX1OLCAIIY5BOCAJ103C1CAUGI7DICA8ZGX11CAITQ320CA0RGNA2CAH98XXYCAG4ZSZCCA8VS4L7CAEV8D7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066799"/>
            <a:ext cx="2943226" cy="3531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Знаменитые произведения Г.Свиридова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1974 году Свиридов написал музыку к фильму В. Басова "Метель". </a:t>
            </a:r>
          </a:p>
          <a:p>
            <a:r>
              <a:rPr lang="ru-RU" dirty="0" smtClean="0"/>
              <a:t>Музыка сюиты необычайно выразительна</a:t>
            </a:r>
          </a:p>
          <a:p>
            <a:r>
              <a:rPr lang="ru-RU" dirty="0" smtClean="0"/>
              <a:t>«Тройка" и "Зимняя дорога", являющиеся, по сути, единым произведением, поражают своей точностью, достоверностью, своим поэтическим, образным соответствием пушкинским строкам:</a:t>
            </a:r>
          </a:p>
          <a:p>
            <a:r>
              <a:rPr lang="ru-RU" dirty="0" smtClean="0"/>
              <a:t>Что-то слышится родное</a:t>
            </a:r>
            <a:br>
              <a:rPr lang="ru-RU" dirty="0" smtClean="0"/>
            </a:br>
            <a:r>
              <a:rPr lang="ru-RU" dirty="0" smtClean="0"/>
              <a:t>В долгих песнях ямщика:</a:t>
            </a:r>
            <a:br>
              <a:rPr lang="ru-RU" dirty="0" smtClean="0"/>
            </a:br>
            <a:r>
              <a:rPr lang="ru-RU" dirty="0" smtClean="0"/>
              <a:t>То разгулье удалое,</a:t>
            </a:r>
            <a:br>
              <a:rPr lang="ru-RU" dirty="0" smtClean="0"/>
            </a:br>
            <a:r>
              <a:rPr lang="ru-RU" dirty="0" smtClean="0"/>
              <a:t>То сердечная тоска ...</a:t>
            </a:r>
          </a:p>
          <a:p>
            <a:endParaRPr lang="ru-RU" dirty="0"/>
          </a:p>
        </p:txBody>
      </p:sp>
      <p:pic>
        <p:nvPicPr>
          <p:cNvPr id="5" name="Picture 2" descr="C:\Users\DELL\Desktop\классика для детей\картинки к балетам и классике\свиридов\T3CA0T70HZCARKFF98CAJ2DJ5DCA16Q7BBCAXTL440CAA42A9FCAL4CMHUCANRWYP4CAPLZST2CAFH18HXCAEUFYQXCALUL57NCA967W1GCAY2CAWCCAAJOLFPCAK3BJOJCAZZ3Z1HCAR6CV03CAOO4RI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3887312" cy="20677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Главный  жанр музыки Свиридова–песня , романс.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Пожалуй, никто до Свиридова не делал столько для развития и обогащения вокальных жанров — оратории, кантаты, хора, романса... Это выдвигает Г. Свиридова в число ведущих композиторов не только в российском, но и мировом масштабах.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530352"/>
            <a:ext cx="3962880" cy="45750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Стихи многих известных поэтов стали песнями и романсами благодаря этому удивительному творцу. Пушкин,  Шекспир, Беранже, Некрасов, Тютчев, Соллогуб, Хлебников, Блок, Есенин – вот его поэты, его соавторы.</a:t>
            </a:r>
          </a:p>
          <a:p>
            <a:r>
              <a:rPr lang="ru-RU" dirty="0" smtClean="0"/>
              <a:t>Главным жанром, с которым композитор не расстается никогда, является песня и романс. </a:t>
            </a:r>
          </a:p>
          <a:p>
            <a:r>
              <a:rPr lang="ru-RU" dirty="0" smtClean="0"/>
              <a:t>Г. Свиридов слыл композитором, чьи вокальные произведения трудны для исполнения.</a:t>
            </a:r>
          </a:p>
          <a:p>
            <a:r>
              <a:rPr lang="ru-RU" dirty="0" smtClean="0"/>
              <a:t> Некоторые из них  десятилетиями ожидали своих исполнителей.  Но дождавшись, они звучали в исполнении певцов выдающихся, Александр Ведерников, Евгений Нестеренко, Дмитрий Хворостовский. </a:t>
            </a:r>
          </a:p>
          <a:p>
            <a:r>
              <a:rPr lang="ru-RU" dirty="0" smtClean="0"/>
              <a:t>Определив исполнителя, Свиридов работал с ним не только как автор музыки, но и в значительной степени, как режиссер-постановщик</a:t>
            </a:r>
            <a:endParaRPr lang="ru-RU" dirty="0"/>
          </a:p>
        </p:txBody>
      </p:sp>
      <p:pic>
        <p:nvPicPr>
          <p:cNvPr id="3074" name="Picture 2" descr="C:\Users\DELL\Desktop\классика для детей\тетры оперы и певцы\росс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1" y="2133600"/>
            <a:ext cx="1905000" cy="2928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отличает музыку композитора?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14352" y="381000"/>
            <a:ext cx="4133848" cy="4876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Говоря о музыке Георгия Свиридова,  отмечают ее простоту и то, как легко отличить ее от музыки других композиторов. </a:t>
            </a:r>
          </a:p>
          <a:p>
            <a:r>
              <a:rPr lang="ru-RU" dirty="0" smtClean="0"/>
              <a:t>Большинство произведений Г. Свиридова являются литературно-музыкальными. Выбор авторов широк и разнообразен. Для композитора важна не эпоха, в которую жил автор выбранных им стихотворений, а уровень его поэзии и духовное родство. </a:t>
            </a:r>
          </a:p>
          <a:p>
            <a:r>
              <a:rPr lang="ru-RU" dirty="0" smtClean="0"/>
              <a:t>И Свиридов неизменно остается на этом высоком уровне. </a:t>
            </a:r>
          </a:p>
          <a:p>
            <a:r>
              <a:rPr lang="ru-RU" dirty="0" smtClean="0"/>
              <a:t>Его музыка делает поэтическое слово еще более выразительным, еще более устремленным к сердцу слушателя.           </a:t>
            </a:r>
          </a:p>
          <a:p>
            <a:r>
              <a:rPr lang="ru-RU" dirty="0" smtClean="0"/>
              <a:t> Свиридов обладал потрясающим умением постигать самую суть поэтического слова . </a:t>
            </a:r>
            <a:endParaRPr lang="ru-RU" dirty="0"/>
          </a:p>
        </p:txBody>
      </p:sp>
      <p:pic>
        <p:nvPicPr>
          <p:cNvPr id="6" name="Picture 2" descr="C:\Users\DELL\Desktop\классика для детей\картинки к балетам и классике\свиридов\SICA2HMF11CAHOD5F8CAYYMNT2CAGJSGL3CALO5CSFCAI8JJ7TCAYIUELJCAXEJUAYCAX5C2A8CA7L4FFTCAVND0JICAF97CQ5CAA8DTW7CAUCHYOCCAX7NLTLCAH2GTNUCA06OUHFCAJH0QTECAY1OZ0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99294" y="1524000"/>
            <a:ext cx="3787648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530352"/>
            <a:ext cx="4420080" cy="54894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июне 1974 года на фестивале русской и советской песни, проходившем во Франции, местная печать представила Свиридова своей искушенной публике как «наиболее поэтичного из современных советских композиторов»</a:t>
            </a:r>
            <a:r>
              <a:rPr lang="ru-RU" baseline="30000" dirty="0" smtClean="0">
                <a:hlinkClick r:id="rId2"/>
              </a:rPr>
              <a:t>[</a:t>
            </a:r>
            <a:r>
              <a:rPr lang="ru-RU" dirty="0" smtClean="0"/>
              <a:t> . </a:t>
            </a:r>
          </a:p>
          <a:p>
            <a:r>
              <a:rPr lang="ru-RU" dirty="0" smtClean="0"/>
              <a:t>В последние годы Георгий Свиридов много болел.</a:t>
            </a:r>
          </a:p>
          <a:p>
            <a:r>
              <a:rPr lang="ru-RU" dirty="0" smtClean="0"/>
              <a:t> 6 января 1998 года он скончался. </a:t>
            </a:r>
          </a:p>
          <a:p>
            <a:r>
              <a:rPr lang="ru-RU" dirty="0" smtClean="0"/>
              <a:t>После отпевания в храме Христа Спасителя 9 января состоялись похороны Г.Свиридова. </a:t>
            </a:r>
          </a:p>
          <a:p>
            <a:r>
              <a:rPr lang="ru-RU" dirty="0" smtClean="0"/>
              <a:t>Великий композитор похоронен на Новодевичьем кладбище.</a:t>
            </a:r>
          </a:p>
          <a:p>
            <a:endParaRPr lang="ru-RU" dirty="0"/>
          </a:p>
        </p:txBody>
      </p:sp>
      <p:pic>
        <p:nvPicPr>
          <p:cNvPr id="1026" name="Picture 2" descr="C:\Users\DELL\Desktop\классика для детей\картинки к балетам и классике\свиридов\IYCA3G3FGOCAY31YUUCAVGVARZCA73Y431CAATHEOKCAZP2SAJCALVGF54CADPY1MJCA3MG72CCA5R5CAOCAY564Q6CA2A48GHCADHA2H2CA7FOX7UCAQOPIOZCAZHNJEKCAOGW3AICAMTZQLDCAIY71T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289" y="1447800"/>
            <a:ext cx="3765296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472</Words>
  <PresentationFormat>Экран (4:3)</PresentationFormat>
  <Paragraphs>53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Георгий Васильевич Свиридов «Время вперед» </vt:lpstr>
      <vt:lpstr>Жизнь и творчество композитора</vt:lpstr>
      <vt:lpstr>Первые сочинения Г.Свиридова</vt:lpstr>
      <vt:lpstr>Как говорил о музыке Свиридова его учитель,  Дмитрий Шостакович: "Нот мало, а музыки много". </vt:lpstr>
      <vt:lpstr>Заслуги композитора</vt:lpstr>
      <vt:lpstr>Знаменитые произведения Г.Свиридова</vt:lpstr>
      <vt:lpstr>Главный  жанр музыки Свиридова–песня , романс.</vt:lpstr>
      <vt:lpstr>Что отличает музыку композитора?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Георгий Свиридов «Время вперед» </dc:title>
  <dc:creator>DELL</dc:creator>
  <cp:lastModifiedBy>DELL</cp:lastModifiedBy>
  <cp:revision>8</cp:revision>
  <dcterms:created xsi:type="dcterms:W3CDTF">2013-05-12T06:24:04Z</dcterms:created>
  <dcterms:modified xsi:type="dcterms:W3CDTF">2013-10-30T15:59:15Z</dcterms:modified>
</cp:coreProperties>
</file>