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62" r:id="rId4"/>
    <p:sldId id="263" r:id="rId5"/>
    <p:sldId id="256" r:id="rId6"/>
    <p:sldId id="276" r:id="rId7"/>
    <p:sldId id="277" r:id="rId8"/>
    <p:sldId id="279" r:id="rId9"/>
    <p:sldId id="278" r:id="rId10"/>
    <p:sldId id="282" r:id="rId11"/>
    <p:sldId id="280" r:id="rId12"/>
    <p:sldId id="281" r:id="rId13"/>
    <p:sldId id="283" r:id="rId14"/>
    <p:sldId id="268" r:id="rId15"/>
    <p:sldId id="284" r:id="rId16"/>
    <p:sldId id="274" r:id="rId17"/>
    <p:sldId id="259" r:id="rId18"/>
    <p:sldId id="260" r:id="rId19"/>
    <p:sldId id="266" r:id="rId20"/>
    <p:sldId id="270" r:id="rId21"/>
    <p:sldId id="264" r:id="rId22"/>
    <p:sldId id="265" r:id="rId23"/>
    <p:sldId id="271" r:id="rId24"/>
    <p:sldId id="27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D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5079923622193609E-2"/>
          <c:y val="4.4092323075213956E-2"/>
          <c:w val="0.90678865380482165"/>
          <c:h val="0.491784549980558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отлично/хорошо</c:v>
                </c:pt>
                <c:pt idx="1">
                  <c:v>удовлетворительно</c:v>
                </c:pt>
                <c:pt idx="2">
                  <c:v>плохо/очень плохо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0.29000000000000031</c:v>
                </c:pt>
                <c:pt idx="1">
                  <c:v>0.42000000000000032</c:v>
                </c:pt>
                <c:pt idx="2">
                  <c:v>0.12000000000000002</c:v>
                </c:pt>
                <c:pt idx="3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отлично/хорошо</c:v>
                </c:pt>
                <c:pt idx="1">
                  <c:v>удовлетворительно</c:v>
                </c:pt>
                <c:pt idx="2">
                  <c:v>плохо/очень плохо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отлично/хорошо</c:v>
                </c:pt>
                <c:pt idx="1">
                  <c:v>удовлетворительно</c:v>
                </c:pt>
                <c:pt idx="2">
                  <c:v>плохо/очень плохо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70492928"/>
        <c:axId val="70494464"/>
      </c:barChart>
      <c:catAx>
        <c:axId val="7049292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 i="1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</a:defRPr>
            </a:pPr>
            <a:endParaRPr lang="ru-RU"/>
          </a:p>
        </c:txPr>
        <c:crossAx val="70494464"/>
        <c:crosses val="autoZero"/>
        <c:auto val="1"/>
        <c:lblAlgn val="ctr"/>
        <c:lblOffset val="100"/>
      </c:catAx>
      <c:valAx>
        <c:axId val="7049446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70492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25BCF-740C-4A25-96DC-51E430B7ED9C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</dgm:pt>
    <dgm:pt modelId="{85714F41-BA0B-4E1D-81B4-3A16557AD6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профессионал</a:t>
          </a:r>
          <a:endParaRPr lang="ru-RU" sz="2000" b="1" dirty="0">
            <a:solidFill>
              <a:schemeClr val="tx1"/>
            </a:solidFill>
          </a:endParaRPr>
        </a:p>
      </dgm:t>
    </dgm:pt>
    <dgm:pt modelId="{33B18E7B-F75A-401A-98DA-05271E55277F}" type="parTrans" cxnId="{A7C04AFF-E990-4743-A817-F11EF245792D}">
      <dgm:prSet/>
      <dgm:spPr/>
      <dgm:t>
        <a:bodyPr/>
        <a:lstStyle/>
        <a:p>
          <a:endParaRPr lang="ru-RU"/>
        </a:p>
      </dgm:t>
    </dgm:pt>
    <dgm:pt modelId="{01D7AA1B-8DB7-465E-9593-681E19CC9D7E}" type="sibTrans" cxnId="{A7C04AFF-E990-4743-A817-F11EF245792D}">
      <dgm:prSet/>
      <dgm:spPr/>
      <dgm:t>
        <a:bodyPr/>
        <a:lstStyle/>
        <a:p>
          <a:endParaRPr lang="ru-RU"/>
        </a:p>
      </dgm:t>
    </dgm:pt>
    <dgm:pt modelId="{1A5108E9-43F9-45BF-9674-F124844A4A4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воспитатель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tx1"/>
            </a:solidFill>
          </a:endParaRPr>
        </a:p>
      </dgm:t>
    </dgm:pt>
    <dgm:pt modelId="{5F2EC602-50BA-47E5-B9C4-A841C10CDD27}" type="parTrans" cxnId="{9D5B9E3E-0767-439C-98EC-5569627980D8}">
      <dgm:prSet/>
      <dgm:spPr/>
      <dgm:t>
        <a:bodyPr/>
        <a:lstStyle/>
        <a:p>
          <a:endParaRPr lang="ru-RU"/>
        </a:p>
      </dgm:t>
    </dgm:pt>
    <dgm:pt modelId="{665DBD60-0018-4060-9C58-779A93F9F20D}" type="sibTrans" cxnId="{9D5B9E3E-0767-439C-98EC-5569627980D8}">
      <dgm:prSet/>
      <dgm:spPr/>
      <dgm:t>
        <a:bodyPr/>
        <a:lstStyle/>
        <a:p>
          <a:endParaRPr lang="ru-RU"/>
        </a:p>
      </dgm:t>
    </dgm:pt>
    <dgm:pt modelId="{69923DCA-5E81-4C18-B828-A221E47C85F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личность</a:t>
          </a:r>
          <a:endParaRPr lang="ru-RU" b="1" dirty="0">
            <a:solidFill>
              <a:schemeClr val="tx1"/>
            </a:solidFill>
          </a:endParaRPr>
        </a:p>
      </dgm:t>
    </dgm:pt>
    <dgm:pt modelId="{682DE60D-C82A-40C4-A7E2-44A0437886C4}" type="parTrans" cxnId="{4B2DB1E7-93A6-4357-B0D3-9EF0DB0E2045}">
      <dgm:prSet/>
      <dgm:spPr/>
      <dgm:t>
        <a:bodyPr/>
        <a:lstStyle/>
        <a:p>
          <a:endParaRPr lang="ru-RU"/>
        </a:p>
      </dgm:t>
    </dgm:pt>
    <dgm:pt modelId="{D9E55FBF-8B80-4CCF-84C5-E39E29E24FAD}" type="sibTrans" cxnId="{4B2DB1E7-93A6-4357-B0D3-9EF0DB0E2045}">
      <dgm:prSet/>
      <dgm:spPr/>
      <dgm:t>
        <a:bodyPr/>
        <a:lstStyle/>
        <a:p>
          <a:endParaRPr lang="ru-RU"/>
        </a:p>
      </dgm:t>
    </dgm:pt>
    <dgm:pt modelId="{CD857F56-F071-422E-B8A8-D6F0BE5A5CA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гражданин</a:t>
          </a:r>
          <a:endParaRPr lang="ru-RU" b="1" dirty="0">
            <a:solidFill>
              <a:schemeClr val="tx1"/>
            </a:solidFill>
          </a:endParaRPr>
        </a:p>
      </dgm:t>
    </dgm:pt>
    <dgm:pt modelId="{837441BA-87B3-40F8-BA88-188A70EC1E46}" type="parTrans" cxnId="{FC31F091-7F49-45BB-8E04-33FA1CE8AD76}">
      <dgm:prSet/>
      <dgm:spPr/>
      <dgm:t>
        <a:bodyPr/>
        <a:lstStyle/>
        <a:p>
          <a:endParaRPr lang="ru-RU"/>
        </a:p>
      </dgm:t>
    </dgm:pt>
    <dgm:pt modelId="{2815F3DB-766F-492E-9A46-83898CF3C239}" type="sibTrans" cxnId="{FC31F091-7F49-45BB-8E04-33FA1CE8AD76}">
      <dgm:prSet/>
      <dgm:spPr/>
      <dgm:t>
        <a:bodyPr/>
        <a:lstStyle/>
        <a:p>
          <a:endParaRPr lang="ru-RU"/>
        </a:p>
      </dgm:t>
    </dgm:pt>
    <dgm:pt modelId="{3B6FD212-D221-48E1-89C2-5AAE66F6248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ученик</a:t>
          </a:r>
          <a:endParaRPr lang="ru-RU" b="1" dirty="0">
            <a:solidFill>
              <a:schemeClr val="tx1"/>
            </a:solidFill>
          </a:endParaRPr>
        </a:p>
      </dgm:t>
    </dgm:pt>
    <dgm:pt modelId="{824DFBB3-AA96-460E-BAC7-69E60C9FFBE1}" type="parTrans" cxnId="{A351A602-5CE7-45CF-AA3B-9656DD93A2A2}">
      <dgm:prSet/>
      <dgm:spPr/>
      <dgm:t>
        <a:bodyPr/>
        <a:lstStyle/>
        <a:p>
          <a:endParaRPr lang="ru-RU"/>
        </a:p>
      </dgm:t>
    </dgm:pt>
    <dgm:pt modelId="{1CEDA98B-2508-41C0-BDE0-0C4948EDDC50}" type="sibTrans" cxnId="{A351A602-5CE7-45CF-AA3B-9656DD93A2A2}">
      <dgm:prSet/>
      <dgm:spPr/>
      <dgm:t>
        <a:bodyPr/>
        <a:lstStyle/>
        <a:p>
          <a:endParaRPr lang="ru-RU"/>
        </a:p>
      </dgm:t>
    </dgm:pt>
    <dgm:pt modelId="{DF097DD1-148E-4D83-82F5-A96EFF89158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исследователь</a:t>
          </a:r>
          <a:endParaRPr lang="ru-RU" b="1" dirty="0">
            <a:solidFill>
              <a:schemeClr val="tx1"/>
            </a:solidFill>
          </a:endParaRPr>
        </a:p>
      </dgm:t>
    </dgm:pt>
    <dgm:pt modelId="{76706B74-86DD-4B65-B101-EB22FB6A7268}" type="parTrans" cxnId="{3D268DD1-F724-4A63-9A68-B6E2FD272092}">
      <dgm:prSet/>
      <dgm:spPr/>
      <dgm:t>
        <a:bodyPr/>
        <a:lstStyle/>
        <a:p>
          <a:endParaRPr lang="ru-RU"/>
        </a:p>
      </dgm:t>
    </dgm:pt>
    <dgm:pt modelId="{DD79262A-D32C-4F81-866C-956B40705EDF}" type="sibTrans" cxnId="{3D268DD1-F724-4A63-9A68-B6E2FD272092}">
      <dgm:prSet/>
      <dgm:spPr/>
      <dgm:t>
        <a:bodyPr/>
        <a:lstStyle/>
        <a:p>
          <a:endParaRPr lang="ru-RU"/>
        </a:p>
      </dgm:t>
    </dgm:pt>
    <dgm:pt modelId="{560F203C-9BF0-4B3B-B026-57513D6C50B8}" type="pres">
      <dgm:prSet presAssocID="{4BE25BCF-740C-4A25-96DC-51E430B7ED9C}" presName="cycle" presStyleCnt="0">
        <dgm:presLayoutVars>
          <dgm:dir/>
          <dgm:resizeHandles val="exact"/>
        </dgm:presLayoutVars>
      </dgm:prSet>
      <dgm:spPr/>
    </dgm:pt>
    <dgm:pt modelId="{203D0C9C-7C0E-4765-AE8F-B48F5CC1CD23}" type="pres">
      <dgm:prSet presAssocID="{85714F41-BA0B-4E1D-81B4-3A16557AD67A}" presName="node" presStyleLbl="node1" presStyleIdx="0" presStyleCnt="6" custScaleX="10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F25B8-FA14-473C-808E-86C63F50ECD8}" type="pres">
      <dgm:prSet presAssocID="{85714F41-BA0B-4E1D-81B4-3A16557AD67A}" presName="spNode" presStyleCnt="0"/>
      <dgm:spPr/>
    </dgm:pt>
    <dgm:pt modelId="{64D6F3DA-5FFE-4FF7-BD3E-DC505C0B6F53}" type="pres">
      <dgm:prSet presAssocID="{01D7AA1B-8DB7-465E-9593-681E19CC9D7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6734242-036C-4A67-A8F4-A6AE5BD992E2}" type="pres">
      <dgm:prSet presAssocID="{1A5108E9-43F9-45BF-9674-F124844A4A4F}" presName="node" presStyleLbl="node1" presStyleIdx="1" presStyleCnt="6" custScaleX="109435" custScaleY="115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29FEA-B893-416B-9968-AFFC908D1D33}" type="pres">
      <dgm:prSet presAssocID="{1A5108E9-43F9-45BF-9674-F124844A4A4F}" presName="spNode" presStyleCnt="0"/>
      <dgm:spPr/>
    </dgm:pt>
    <dgm:pt modelId="{D5E1E5D8-78C2-4568-89AB-B191C96B278A}" type="pres">
      <dgm:prSet presAssocID="{665DBD60-0018-4060-9C58-779A93F9F20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6D2292F-A1BD-4931-8239-0B3703F52449}" type="pres">
      <dgm:prSet presAssocID="{DF097DD1-148E-4D83-82F5-A96EFF891580}" presName="node" presStyleLbl="node1" presStyleIdx="2" presStyleCnt="6" custScaleX="121953" custScaleY="12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DADD7-D8F4-48D1-9D95-15B701C54A87}" type="pres">
      <dgm:prSet presAssocID="{DF097DD1-148E-4D83-82F5-A96EFF891580}" presName="spNode" presStyleCnt="0"/>
      <dgm:spPr/>
    </dgm:pt>
    <dgm:pt modelId="{D5A861C1-4153-40B4-9170-931991964525}" type="pres">
      <dgm:prSet presAssocID="{DD79262A-D32C-4F81-866C-956B40705EDF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3420D2D-393B-4745-A410-99121358337A}" type="pres">
      <dgm:prSet presAssocID="{CD857F56-F071-422E-B8A8-D6F0BE5A5CA6}" presName="node" presStyleLbl="node1" presStyleIdx="3" presStyleCnt="6" custScaleX="113833" custScaleY="10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DED07-5663-4721-99EF-3913BD13ECAB}" type="pres">
      <dgm:prSet presAssocID="{CD857F56-F071-422E-B8A8-D6F0BE5A5CA6}" presName="spNode" presStyleCnt="0"/>
      <dgm:spPr/>
    </dgm:pt>
    <dgm:pt modelId="{C032559F-4753-4833-938B-7803188E49E3}" type="pres">
      <dgm:prSet presAssocID="{2815F3DB-766F-492E-9A46-83898CF3C23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6756740-AADC-4EFE-97CC-8C0D0E8C8D8D}" type="pres">
      <dgm:prSet presAssocID="{3B6FD212-D221-48E1-89C2-5AAE66F6248B}" presName="node" presStyleLbl="node1" presStyleIdx="4" presStyleCnt="6" custScaleX="119959" custScaleY="112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39378-9048-47AD-B19E-2CE089FFC35C}" type="pres">
      <dgm:prSet presAssocID="{3B6FD212-D221-48E1-89C2-5AAE66F6248B}" presName="spNode" presStyleCnt="0"/>
      <dgm:spPr/>
    </dgm:pt>
    <dgm:pt modelId="{BA58FC58-5F24-4BA0-AEFF-297B8B7D65A1}" type="pres">
      <dgm:prSet presAssocID="{1CEDA98B-2508-41C0-BDE0-0C4948EDDC5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A0EC13AC-544A-4590-99B2-C81B06679654}" type="pres">
      <dgm:prSet presAssocID="{69923DCA-5E81-4C18-B828-A221E47C85F5}" presName="node" presStyleLbl="node1" presStyleIdx="5" presStyleCnt="6" custScaleX="111249" custScaleY="9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6744D-D2DD-4BB0-AFB3-E4D770163098}" type="pres">
      <dgm:prSet presAssocID="{69923DCA-5E81-4C18-B828-A221E47C85F5}" presName="spNode" presStyleCnt="0"/>
      <dgm:spPr/>
    </dgm:pt>
    <dgm:pt modelId="{AA934984-F89B-4A83-88E2-328076E1225D}" type="pres">
      <dgm:prSet presAssocID="{D9E55FBF-8B80-4CCF-84C5-E39E29E24FA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5F179B1-4A5A-4A0D-ACA9-14C952272D19}" type="presOf" srcId="{3B6FD212-D221-48E1-89C2-5AAE66F6248B}" destId="{36756740-AADC-4EFE-97CC-8C0D0E8C8D8D}" srcOrd="0" destOrd="0" presId="urn:microsoft.com/office/officeart/2005/8/layout/cycle6"/>
    <dgm:cxn modelId="{FAF2420A-1482-4FC3-8665-5C1ED3A59263}" type="presOf" srcId="{69923DCA-5E81-4C18-B828-A221E47C85F5}" destId="{A0EC13AC-544A-4590-99B2-C81B06679654}" srcOrd="0" destOrd="0" presId="urn:microsoft.com/office/officeart/2005/8/layout/cycle6"/>
    <dgm:cxn modelId="{7A6D9D66-1351-45C8-B0BD-C866BA5C3A99}" type="presOf" srcId="{2815F3DB-766F-492E-9A46-83898CF3C239}" destId="{C032559F-4753-4833-938B-7803188E49E3}" srcOrd="0" destOrd="0" presId="urn:microsoft.com/office/officeart/2005/8/layout/cycle6"/>
    <dgm:cxn modelId="{ACAE92D3-D49C-42E2-92A7-EE03CE2A0248}" type="presOf" srcId="{85714F41-BA0B-4E1D-81B4-3A16557AD67A}" destId="{203D0C9C-7C0E-4765-AE8F-B48F5CC1CD23}" srcOrd="0" destOrd="0" presId="urn:microsoft.com/office/officeart/2005/8/layout/cycle6"/>
    <dgm:cxn modelId="{9D5B9E3E-0767-439C-98EC-5569627980D8}" srcId="{4BE25BCF-740C-4A25-96DC-51E430B7ED9C}" destId="{1A5108E9-43F9-45BF-9674-F124844A4A4F}" srcOrd="1" destOrd="0" parTransId="{5F2EC602-50BA-47E5-B9C4-A841C10CDD27}" sibTransId="{665DBD60-0018-4060-9C58-779A93F9F20D}"/>
    <dgm:cxn modelId="{E8CEE2D5-0586-419D-9B4D-E6B0955A165B}" type="presOf" srcId="{4BE25BCF-740C-4A25-96DC-51E430B7ED9C}" destId="{560F203C-9BF0-4B3B-B026-57513D6C50B8}" srcOrd="0" destOrd="0" presId="urn:microsoft.com/office/officeart/2005/8/layout/cycle6"/>
    <dgm:cxn modelId="{578B83DF-E58E-45E0-80D8-B82E8A5C75CC}" type="presOf" srcId="{1A5108E9-43F9-45BF-9674-F124844A4A4F}" destId="{56734242-036C-4A67-A8F4-A6AE5BD992E2}" srcOrd="0" destOrd="0" presId="urn:microsoft.com/office/officeart/2005/8/layout/cycle6"/>
    <dgm:cxn modelId="{D7020E31-A300-482E-8B31-24A48B05F255}" type="presOf" srcId="{DF097DD1-148E-4D83-82F5-A96EFF891580}" destId="{76D2292F-A1BD-4931-8239-0B3703F52449}" srcOrd="0" destOrd="0" presId="urn:microsoft.com/office/officeart/2005/8/layout/cycle6"/>
    <dgm:cxn modelId="{12B06113-5293-4A53-BDAD-1BF80ABEF1CF}" type="presOf" srcId="{D9E55FBF-8B80-4CCF-84C5-E39E29E24FAD}" destId="{AA934984-F89B-4A83-88E2-328076E1225D}" srcOrd="0" destOrd="0" presId="urn:microsoft.com/office/officeart/2005/8/layout/cycle6"/>
    <dgm:cxn modelId="{8A0C389A-FA75-4EB2-8BCC-DF22821DE1AF}" type="presOf" srcId="{CD857F56-F071-422E-B8A8-D6F0BE5A5CA6}" destId="{D3420D2D-393B-4745-A410-99121358337A}" srcOrd="0" destOrd="0" presId="urn:microsoft.com/office/officeart/2005/8/layout/cycle6"/>
    <dgm:cxn modelId="{A6D0AC90-8636-4C55-BEEA-9E33788CBBCB}" type="presOf" srcId="{01D7AA1B-8DB7-465E-9593-681E19CC9D7E}" destId="{64D6F3DA-5FFE-4FF7-BD3E-DC505C0B6F53}" srcOrd="0" destOrd="0" presId="urn:microsoft.com/office/officeart/2005/8/layout/cycle6"/>
    <dgm:cxn modelId="{22F3BF54-3D2D-4D61-99FA-3EFB85CD02DA}" type="presOf" srcId="{665DBD60-0018-4060-9C58-779A93F9F20D}" destId="{D5E1E5D8-78C2-4568-89AB-B191C96B278A}" srcOrd="0" destOrd="0" presId="urn:microsoft.com/office/officeart/2005/8/layout/cycle6"/>
    <dgm:cxn modelId="{AEC4950E-DAA1-4EC6-BE08-458A8BF0BE1C}" type="presOf" srcId="{DD79262A-D32C-4F81-866C-956B40705EDF}" destId="{D5A861C1-4153-40B4-9170-931991964525}" srcOrd="0" destOrd="0" presId="urn:microsoft.com/office/officeart/2005/8/layout/cycle6"/>
    <dgm:cxn modelId="{A351A602-5CE7-45CF-AA3B-9656DD93A2A2}" srcId="{4BE25BCF-740C-4A25-96DC-51E430B7ED9C}" destId="{3B6FD212-D221-48E1-89C2-5AAE66F6248B}" srcOrd="4" destOrd="0" parTransId="{824DFBB3-AA96-460E-BAC7-69E60C9FFBE1}" sibTransId="{1CEDA98B-2508-41C0-BDE0-0C4948EDDC50}"/>
    <dgm:cxn modelId="{A7C04AFF-E990-4743-A817-F11EF245792D}" srcId="{4BE25BCF-740C-4A25-96DC-51E430B7ED9C}" destId="{85714F41-BA0B-4E1D-81B4-3A16557AD67A}" srcOrd="0" destOrd="0" parTransId="{33B18E7B-F75A-401A-98DA-05271E55277F}" sibTransId="{01D7AA1B-8DB7-465E-9593-681E19CC9D7E}"/>
    <dgm:cxn modelId="{4B2DB1E7-93A6-4357-B0D3-9EF0DB0E2045}" srcId="{4BE25BCF-740C-4A25-96DC-51E430B7ED9C}" destId="{69923DCA-5E81-4C18-B828-A221E47C85F5}" srcOrd="5" destOrd="0" parTransId="{682DE60D-C82A-40C4-A7E2-44A0437886C4}" sibTransId="{D9E55FBF-8B80-4CCF-84C5-E39E29E24FAD}"/>
    <dgm:cxn modelId="{FC31F091-7F49-45BB-8E04-33FA1CE8AD76}" srcId="{4BE25BCF-740C-4A25-96DC-51E430B7ED9C}" destId="{CD857F56-F071-422E-B8A8-D6F0BE5A5CA6}" srcOrd="3" destOrd="0" parTransId="{837441BA-87B3-40F8-BA88-188A70EC1E46}" sibTransId="{2815F3DB-766F-492E-9A46-83898CF3C239}"/>
    <dgm:cxn modelId="{21E03B60-7B11-4DE7-8407-B3E02756F55B}" type="presOf" srcId="{1CEDA98B-2508-41C0-BDE0-0C4948EDDC50}" destId="{BA58FC58-5F24-4BA0-AEFF-297B8B7D65A1}" srcOrd="0" destOrd="0" presId="urn:microsoft.com/office/officeart/2005/8/layout/cycle6"/>
    <dgm:cxn modelId="{3D268DD1-F724-4A63-9A68-B6E2FD272092}" srcId="{4BE25BCF-740C-4A25-96DC-51E430B7ED9C}" destId="{DF097DD1-148E-4D83-82F5-A96EFF891580}" srcOrd="2" destOrd="0" parTransId="{76706B74-86DD-4B65-B101-EB22FB6A7268}" sibTransId="{DD79262A-D32C-4F81-866C-956B40705EDF}"/>
    <dgm:cxn modelId="{CC2B4308-0154-43FD-921D-8B07EB0BF6D8}" type="presParOf" srcId="{560F203C-9BF0-4B3B-B026-57513D6C50B8}" destId="{203D0C9C-7C0E-4765-AE8F-B48F5CC1CD23}" srcOrd="0" destOrd="0" presId="urn:microsoft.com/office/officeart/2005/8/layout/cycle6"/>
    <dgm:cxn modelId="{AD9CEBA8-F0AB-4783-BADE-5031E89CA950}" type="presParOf" srcId="{560F203C-9BF0-4B3B-B026-57513D6C50B8}" destId="{A0DF25B8-FA14-473C-808E-86C63F50ECD8}" srcOrd="1" destOrd="0" presId="urn:microsoft.com/office/officeart/2005/8/layout/cycle6"/>
    <dgm:cxn modelId="{7577969D-1400-4559-BC84-D2809D237955}" type="presParOf" srcId="{560F203C-9BF0-4B3B-B026-57513D6C50B8}" destId="{64D6F3DA-5FFE-4FF7-BD3E-DC505C0B6F53}" srcOrd="2" destOrd="0" presId="urn:microsoft.com/office/officeart/2005/8/layout/cycle6"/>
    <dgm:cxn modelId="{2460E97A-A4B8-4EB5-BD98-87A22845457E}" type="presParOf" srcId="{560F203C-9BF0-4B3B-B026-57513D6C50B8}" destId="{56734242-036C-4A67-A8F4-A6AE5BD992E2}" srcOrd="3" destOrd="0" presId="urn:microsoft.com/office/officeart/2005/8/layout/cycle6"/>
    <dgm:cxn modelId="{C01A4924-FDBB-4071-9C9F-410C8668B6F0}" type="presParOf" srcId="{560F203C-9BF0-4B3B-B026-57513D6C50B8}" destId="{4FF29FEA-B893-416B-9968-AFFC908D1D33}" srcOrd="4" destOrd="0" presId="urn:microsoft.com/office/officeart/2005/8/layout/cycle6"/>
    <dgm:cxn modelId="{50B82474-D62E-4F3E-9B52-8078E81AA73D}" type="presParOf" srcId="{560F203C-9BF0-4B3B-B026-57513D6C50B8}" destId="{D5E1E5D8-78C2-4568-89AB-B191C96B278A}" srcOrd="5" destOrd="0" presId="urn:microsoft.com/office/officeart/2005/8/layout/cycle6"/>
    <dgm:cxn modelId="{2618C89C-FD4B-4685-8CCB-ACA6CB53BB18}" type="presParOf" srcId="{560F203C-9BF0-4B3B-B026-57513D6C50B8}" destId="{76D2292F-A1BD-4931-8239-0B3703F52449}" srcOrd="6" destOrd="0" presId="urn:microsoft.com/office/officeart/2005/8/layout/cycle6"/>
    <dgm:cxn modelId="{BC6CF5FB-B44F-416E-8246-F6E6394CBBE1}" type="presParOf" srcId="{560F203C-9BF0-4B3B-B026-57513D6C50B8}" destId="{B77DADD7-D8F4-48D1-9D95-15B701C54A87}" srcOrd="7" destOrd="0" presId="urn:microsoft.com/office/officeart/2005/8/layout/cycle6"/>
    <dgm:cxn modelId="{66D3AE2B-ACDE-4C40-9D29-DEDB56DF4047}" type="presParOf" srcId="{560F203C-9BF0-4B3B-B026-57513D6C50B8}" destId="{D5A861C1-4153-40B4-9170-931991964525}" srcOrd="8" destOrd="0" presId="urn:microsoft.com/office/officeart/2005/8/layout/cycle6"/>
    <dgm:cxn modelId="{9EB7E6EC-D4C9-48D2-802E-6AEAD12D4338}" type="presParOf" srcId="{560F203C-9BF0-4B3B-B026-57513D6C50B8}" destId="{D3420D2D-393B-4745-A410-99121358337A}" srcOrd="9" destOrd="0" presId="urn:microsoft.com/office/officeart/2005/8/layout/cycle6"/>
    <dgm:cxn modelId="{039F0C42-3B25-4929-BBBA-0079DE29CF7F}" type="presParOf" srcId="{560F203C-9BF0-4B3B-B026-57513D6C50B8}" destId="{E36DED07-5663-4721-99EF-3913BD13ECAB}" srcOrd="10" destOrd="0" presId="urn:microsoft.com/office/officeart/2005/8/layout/cycle6"/>
    <dgm:cxn modelId="{D039FFEE-A84D-4E85-A994-6D076BD3422E}" type="presParOf" srcId="{560F203C-9BF0-4B3B-B026-57513D6C50B8}" destId="{C032559F-4753-4833-938B-7803188E49E3}" srcOrd="11" destOrd="0" presId="urn:microsoft.com/office/officeart/2005/8/layout/cycle6"/>
    <dgm:cxn modelId="{D22385FC-19F5-4F93-B670-DD1C8AEAB930}" type="presParOf" srcId="{560F203C-9BF0-4B3B-B026-57513D6C50B8}" destId="{36756740-AADC-4EFE-97CC-8C0D0E8C8D8D}" srcOrd="12" destOrd="0" presId="urn:microsoft.com/office/officeart/2005/8/layout/cycle6"/>
    <dgm:cxn modelId="{BCAECF75-4191-474C-A526-9E5681F1832A}" type="presParOf" srcId="{560F203C-9BF0-4B3B-B026-57513D6C50B8}" destId="{C1E39378-9048-47AD-B19E-2CE089FFC35C}" srcOrd="13" destOrd="0" presId="urn:microsoft.com/office/officeart/2005/8/layout/cycle6"/>
    <dgm:cxn modelId="{F0CD5DE8-8B72-4857-B4EB-DE2349DE76D1}" type="presParOf" srcId="{560F203C-9BF0-4B3B-B026-57513D6C50B8}" destId="{BA58FC58-5F24-4BA0-AEFF-297B8B7D65A1}" srcOrd="14" destOrd="0" presId="urn:microsoft.com/office/officeart/2005/8/layout/cycle6"/>
    <dgm:cxn modelId="{C20A53F1-04FA-4504-B88B-9356C4B7471C}" type="presParOf" srcId="{560F203C-9BF0-4B3B-B026-57513D6C50B8}" destId="{A0EC13AC-544A-4590-99B2-C81B06679654}" srcOrd="15" destOrd="0" presId="urn:microsoft.com/office/officeart/2005/8/layout/cycle6"/>
    <dgm:cxn modelId="{337845C4-5E7B-4C23-ACF8-5FE83F6E9037}" type="presParOf" srcId="{560F203C-9BF0-4B3B-B026-57513D6C50B8}" destId="{0D76744D-D2DD-4BB0-AFB3-E4D770163098}" srcOrd="16" destOrd="0" presId="urn:microsoft.com/office/officeart/2005/8/layout/cycle6"/>
    <dgm:cxn modelId="{CB412A24-E8C8-4B2C-9606-9EB36F046B2C}" type="presParOf" srcId="{560F203C-9BF0-4B3B-B026-57513D6C50B8}" destId="{AA934984-F89B-4A83-88E2-328076E1225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808F6-5055-430B-B89A-A408CB7C7EF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866B1B-1ED0-47E0-BFF5-11A24F9EEBD4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1.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1904A60A-17E8-4C14-8E42-AB2A1AF2592C}" type="parTrans" cxnId="{C9B00E5B-F546-4536-ACF1-ADB799238486}">
      <dgm:prSet/>
      <dgm:spPr/>
      <dgm:t>
        <a:bodyPr/>
        <a:lstStyle/>
        <a:p>
          <a:endParaRPr lang="ru-RU"/>
        </a:p>
      </dgm:t>
    </dgm:pt>
    <dgm:pt modelId="{C995B010-33FD-4CCC-832B-E3E28BA14BDB}" type="sibTrans" cxnId="{C9B00E5B-F546-4536-ACF1-ADB799238486}">
      <dgm:prSet/>
      <dgm:spPr/>
      <dgm:t>
        <a:bodyPr/>
        <a:lstStyle/>
        <a:p>
          <a:endParaRPr lang="ru-RU"/>
        </a:p>
      </dgm:t>
    </dgm:pt>
    <dgm:pt modelId="{677B721B-524D-480F-B8A3-9E0101F5BC5C}">
      <dgm:prSet phldrT="[Текст]"/>
      <dgm:spPr/>
      <dgm:t>
        <a:bodyPr/>
        <a:lstStyle/>
        <a:p>
          <a:r>
            <a:rPr lang="ru-RU" dirty="0" smtClean="0"/>
            <a:t>Гностическая (познание психологической, педагогической теории, познание действительности, своей личности, возможностей учащихся)</a:t>
          </a:r>
          <a:endParaRPr lang="ru-RU" dirty="0"/>
        </a:p>
      </dgm:t>
    </dgm:pt>
    <dgm:pt modelId="{5925F545-CC00-4D8A-B8A5-2C5A122CCE02}" type="parTrans" cxnId="{ABE94461-7CBE-4598-9F54-72904E4FABB7}">
      <dgm:prSet/>
      <dgm:spPr/>
      <dgm:t>
        <a:bodyPr/>
        <a:lstStyle/>
        <a:p>
          <a:endParaRPr lang="ru-RU"/>
        </a:p>
      </dgm:t>
    </dgm:pt>
    <dgm:pt modelId="{42B75F04-197C-4B35-AB59-F7668813D93A}" type="sibTrans" cxnId="{ABE94461-7CBE-4598-9F54-72904E4FABB7}">
      <dgm:prSet/>
      <dgm:spPr/>
      <dgm:t>
        <a:bodyPr/>
        <a:lstStyle/>
        <a:p>
          <a:endParaRPr lang="ru-RU"/>
        </a:p>
      </dgm:t>
    </dgm:pt>
    <dgm:pt modelId="{774996F6-E105-4DE2-A448-40DE92D9928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2.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7568F03D-6699-499B-ADDB-54272B1669B2}" type="parTrans" cxnId="{B7CADE15-C5B2-4F67-A51B-7626A479EAF2}">
      <dgm:prSet/>
      <dgm:spPr/>
      <dgm:t>
        <a:bodyPr/>
        <a:lstStyle/>
        <a:p>
          <a:endParaRPr lang="ru-RU"/>
        </a:p>
      </dgm:t>
    </dgm:pt>
    <dgm:pt modelId="{F256FB97-5D00-44BA-B904-2DCC35C6C4E0}" type="sibTrans" cxnId="{B7CADE15-C5B2-4F67-A51B-7626A479EAF2}">
      <dgm:prSet/>
      <dgm:spPr/>
      <dgm:t>
        <a:bodyPr/>
        <a:lstStyle/>
        <a:p>
          <a:endParaRPr lang="ru-RU"/>
        </a:p>
      </dgm:t>
    </dgm:pt>
    <dgm:pt modelId="{2A5392AB-26F1-446D-81AF-FCAF757E0F9B}">
      <dgm:prSet phldrT="[Текст]"/>
      <dgm:spPr/>
      <dgm:t>
        <a:bodyPr/>
        <a:lstStyle/>
        <a:p>
          <a:r>
            <a:rPr lang="ru-RU" dirty="0" smtClean="0"/>
            <a:t>Аналитическая (анализ условий реализации образовательного процесса и его результатов)</a:t>
          </a:r>
          <a:endParaRPr lang="ru-RU" dirty="0"/>
        </a:p>
      </dgm:t>
    </dgm:pt>
    <dgm:pt modelId="{66DA516C-DD17-42F1-BDA5-8CA6F851DF12}" type="parTrans" cxnId="{1197B69E-E540-49CE-9E5F-050A3F39F51A}">
      <dgm:prSet/>
      <dgm:spPr/>
      <dgm:t>
        <a:bodyPr/>
        <a:lstStyle/>
        <a:p>
          <a:endParaRPr lang="ru-RU"/>
        </a:p>
      </dgm:t>
    </dgm:pt>
    <dgm:pt modelId="{08087052-1E82-46C7-937F-D1FF0C00A3EA}" type="sibTrans" cxnId="{1197B69E-E540-49CE-9E5F-050A3F39F51A}">
      <dgm:prSet/>
      <dgm:spPr/>
      <dgm:t>
        <a:bodyPr/>
        <a:lstStyle/>
        <a:p>
          <a:endParaRPr lang="ru-RU"/>
        </a:p>
      </dgm:t>
    </dgm:pt>
    <dgm:pt modelId="{2627D296-DE53-4295-A5B6-AC22A406E00B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3.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8A9168C1-9AB3-4588-9E74-7D702C302BB3}" type="parTrans" cxnId="{CB3494AB-3350-4A75-BB4C-C387E5316AB6}">
      <dgm:prSet/>
      <dgm:spPr/>
      <dgm:t>
        <a:bodyPr/>
        <a:lstStyle/>
        <a:p>
          <a:endParaRPr lang="ru-RU"/>
        </a:p>
      </dgm:t>
    </dgm:pt>
    <dgm:pt modelId="{D8BADBF1-4870-4185-AA84-EDCFB7CA83AC}" type="sibTrans" cxnId="{CB3494AB-3350-4A75-BB4C-C387E5316AB6}">
      <dgm:prSet/>
      <dgm:spPr/>
      <dgm:t>
        <a:bodyPr/>
        <a:lstStyle/>
        <a:p>
          <a:endParaRPr lang="ru-RU"/>
        </a:p>
      </dgm:t>
    </dgm:pt>
    <dgm:pt modelId="{C4420EA3-9D4C-4B45-81BF-F38D06F01217}">
      <dgm:prSet phldrT="[Текст]"/>
      <dgm:spPr/>
      <dgm:t>
        <a:bodyPr/>
        <a:lstStyle/>
        <a:p>
          <a:r>
            <a:rPr lang="ru-RU" dirty="0" smtClean="0"/>
            <a:t>Проектировочная (разработка, моделирование УВ процесса: содержание уроков, внеклассных мероприятий)</a:t>
          </a:r>
          <a:endParaRPr lang="ru-RU" dirty="0"/>
        </a:p>
      </dgm:t>
    </dgm:pt>
    <dgm:pt modelId="{41574E68-EC12-477C-B207-750631EADC5D}" type="parTrans" cxnId="{4DB8F767-251A-488C-AC86-4CAD2F432B97}">
      <dgm:prSet/>
      <dgm:spPr/>
      <dgm:t>
        <a:bodyPr/>
        <a:lstStyle/>
        <a:p>
          <a:endParaRPr lang="ru-RU"/>
        </a:p>
      </dgm:t>
    </dgm:pt>
    <dgm:pt modelId="{7AAF7F34-610F-4281-B58B-3EFE0615F4DD}" type="sibTrans" cxnId="{4DB8F767-251A-488C-AC86-4CAD2F432B97}">
      <dgm:prSet/>
      <dgm:spPr/>
      <dgm:t>
        <a:bodyPr/>
        <a:lstStyle/>
        <a:p>
          <a:endParaRPr lang="ru-RU"/>
        </a:p>
      </dgm:t>
    </dgm:pt>
    <dgm:pt modelId="{4E0E1FF2-2938-40DD-AC80-EE72A00FACC1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4.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8D0F341-C16F-47BD-8584-795328BE4533}" type="parTrans" cxnId="{FAC6155E-D286-472B-928E-C8119B3FDC2A}">
      <dgm:prSet/>
      <dgm:spPr/>
      <dgm:t>
        <a:bodyPr/>
        <a:lstStyle/>
        <a:p>
          <a:endParaRPr lang="ru-RU"/>
        </a:p>
      </dgm:t>
    </dgm:pt>
    <dgm:pt modelId="{0BE8C171-C16E-4C63-BCC5-6DF3192C1890}" type="sibTrans" cxnId="{FAC6155E-D286-472B-928E-C8119B3FDC2A}">
      <dgm:prSet/>
      <dgm:spPr/>
      <dgm:t>
        <a:bodyPr/>
        <a:lstStyle/>
        <a:p>
          <a:endParaRPr lang="ru-RU"/>
        </a:p>
      </dgm:t>
    </dgm:pt>
    <dgm:pt modelId="{4C65888D-B9D7-4045-B09F-7380201ED48F}">
      <dgm:prSet/>
      <dgm:spPr/>
      <dgm:t>
        <a:bodyPr/>
        <a:lstStyle/>
        <a:p>
          <a:r>
            <a:rPr lang="ru-RU" dirty="0" smtClean="0"/>
            <a:t>Методическая (создание УМК, </a:t>
          </a:r>
          <a:r>
            <a:rPr lang="ru-RU" dirty="0" err="1" smtClean="0"/>
            <a:t>учебно</a:t>
          </a:r>
          <a:r>
            <a:rPr lang="ru-RU" dirty="0" smtClean="0"/>
            <a:t> – программной документации, обеспечивающих учебный процесс) </a:t>
          </a:r>
          <a:endParaRPr lang="ru-RU" dirty="0"/>
        </a:p>
      </dgm:t>
    </dgm:pt>
    <dgm:pt modelId="{87D1658E-F7CE-4558-B795-DA4424E860D4}" type="parTrans" cxnId="{B2965203-885E-4318-8B06-3C319EEE3E60}">
      <dgm:prSet/>
      <dgm:spPr/>
      <dgm:t>
        <a:bodyPr/>
        <a:lstStyle/>
        <a:p>
          <a:endParaRPr lang="ru-RU"/>
        </a:p>
      </dgm:t>
    </dgm:pt>
    <dgm:pt modelId="{C05ED838-B831-4F7A-A8EF-2F9F3A840C13}" type="sibTrans" cxnId="{B2965203-885E-4318-8B06-3C319EEE3E60}">
      <dgm:prSet/>
      <dgm:spPr/>
      <dgm:t>
        <a:bodyPr/>
        <a:lstStyle/>
        <a:p>
          <a:endParaRPr lang="ru-RU"/>
        </a:p>
      </dgm:t>
    </dgm:pt>
    <dgm:pt modelId="{A7919582-E3CA-46D2-B6D3-7F7B4C2E4866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5.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4107C6B6-0179-4E94-AE4B-3B5031B62346}" type="parTrans" cxnId="{05EF6E75-F3E7-4F0A-B3DE-D9BBC576C1A8}">
      <dgm:prSet/>
      <dgm:spPr/>
      <dgm:t>
        <a:bodyPr/>
        <a:lstStyle/>
        <a:p>
          <a:endParaRPr lang="ru-RU"/>
        </a:p>
      </dgm:t>
    </dgm:pt>
    <dgm:pt modelId="{2EA513E7-E124-4DF4-A52D-178D258A597F}" type="sibTrans" cxnId="{05EF6E75-F3E7-4F0A-B3DE-D9BBC576C1A8}">
      <dgm:prSet/>
      <dgm:spPr/>
      <dgm:t>
        <a:bodyPr/>
        <a:lstStyle/>
        <a:p>
          <a:endParaRPr lang="ru-RU"/>
        </a:p>
      </dgm:t>
    </dgm:pt>
    <dgm:pt modelId="{5D71D936-758C-4D74-BD3C-CCE98F24448B}">
      <dgm:prSet/>
      <dgm:spPr/>
      <dgm:t>
        <a:bodyPr/>
        <a:lstStyle/>
        <a:p>
          <a:r>
            <a:rPr lang="ru-RU" dirty="0" smtClean="0"/>
            <a:t>Дидактическая (взаимодействие педагога с обучающимися, направленное на достижение цели)</a:t>
          </a:r>
          <a:endParaRPr lang="ru-RU" dirty="0"/>
        </a:p>
      </dgm:t>
    </dgm:pt>
    <dgm:pt modelId="{BF075151-0D1F-49E1-AD70-5AC32FBBDF1A}" type="parTrans" cxnId="{A3ACBD48-B7E9-4146-993A-63629A909A2D}">
      <dgm:prSet/>
      <dgm:spPr/>
      <dgm:t>
        <a:bodyPr/>
        <a:lstStyle/>
        <a:p>
          <a:endParaRPr lang="ru-RU"/>
        </a:p>
      </dgm:t>
    </dgm:pt>
    <dgm:pt modelId="{CCA10FF4-AF93-44E4-8D61-02B498631A4F}" type="sibTrans" cxnId="{A3ACBD48-B7E9-4146-993A-63629A909A2D}">
      <dgm:prSet/>
      <dgm:spPr/>
      <dgm:t>
        <a:bodyPr/>
        <a:lstStyle/>
        <a:p>
          <a:endParaRPr lang="ru-RU"/>
        </a:p>
      </dgm:t>
    </dgm:pt>
    <dgm:pt modelId="{D66C8A29-863F-432F-9A7D-C73BA713D49A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6.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70951253-BB4D-46A2-AFDA-5AF322AD1DEB}" type="parTrans" cxnId="{D58E41DA-6B9E-4060-A281-3414C1AC39F6}">
      <dgm:prSet/>
      <dgm:spPr/>
      <dgm:t>
        <a:bodyPr/>
        <a:lstStyle/>
        <a:p>
          <a:endParaRPr lang="ru-RU"/>
        </a:p>
      </dgm:t>
    </dgm:pt>
    <dgm:pt modelId="{E81A906C-F160-482A-9734-10F3053F625C}" type="sibTrans" cxnId="{D58E41DA-6B9E-4060-A281-3414C1AC39F6}">
      <dgm:prSet/>
      <dgm:spPr/>
      <dgm:t>
        <a:bodyPr/>
        <a:lstStyle/>
        <a:p>
          <a:endParaRPr lang="ru-RU"/>
        </a:p>
      </dgm:t>
    </dgm:pt>
    <dgm:pt modelId="{7D4B15A5-25BB-4552-A28B-52EB634272FB}">
      <dgm:prSet/>
      <dgm:spPr/>
      <dgm:t>
        <a:bodyPr/>
        <a:lstStyle/>
        <a:p>
          <a:r>
            <a:rPr lang="ru-RU" dirty="0" smtClean="0"/>
            <a:t>Диагностическая (обеспечение обратной связи, фиксация результатов, их коррекция)</a:t>
          </a:r>
          <a:endParaRPr lang="ru-RU" dirty="0"/>
        </a:p>
      </dgm:t>
    </dgm:pt>
    <dgm:pt modelId="{5BF9E04B-1BA5-4915-9441-064AD54BC936}" type="parTrans" cxnId="{DAA43B3A-931E-4E8A-8636-C75C76CA6C11}">
      <dgm:prSet/>
      <dgm:spPr/>
      <dgm:t>
        <a:bodyPr/>
        <a:lstStyle/>
        <a:p>
          <a:endParaRPr lang="ru-RU"/>
        </a:p>
      </dgm:t>
    </dgm:pt>
    <dgm:pt modelId="{D65B28F4-42F2-438C-94BC-EC0C04862513}" type="sibTrans" cxnId="{DAA43B3A-931E-4E8A-8636-C75C76CA6C11}">
      <dgm:prSet/>
      <dgm:spPr/>
      <dgm:t>
        <a:bodyPr/>
        <a:lstStyle/>
        <a:p>
          <a:endParaRPr lang="ru-RU"/>
        </a:p>
      </dgm:t>
    </dgm:pt>
    <dgm:pt modelId="{6B63A0A9-6453-4A2D-BFDE-461825CC41CB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7.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DE7C6C8-A377-41A8-BEE7-9BB7CDCD4FFD}" type="parTrans" cxnId="{695D4E24-5AB9-4BDE-BD2E-54223FBB9E3C}">
      <dgm:prSet/>
      <dgm:spPr/>
      <dgm:t>
        <a:bodyPr/>
        <a:lstStyle/>
        <a:p>
          <a:endParaRPr lang="ru-RU"/>
        </a:p>
      </dgm:t>
    </dgm:pt>
    <dgm:pt modelId="{6307A7CF-318F-4F25-90F8-B0868432D6A9}" type="sibTrans" cxnId="{695D4E24-5AB9-4BDE-BD2E-54223FBB9E3C}">
      <dgm:prSet/>
      <dgm:spPr/>
      <dgm:t>
        <a:bodyPr/>
        <a:lstStyle/>
        <a:p>
          <a:endParaRPr lang="ru-RU"/>
        </a:p>
      </dgm:t>
    </dgm:pt>
    <dgm:pt modelId="{0599D614-0FD4-4BBD-B5A2-2D1BF79DF71D}">
      <dgm:prSet/>
      <dgm:spPr/>
      <dgm:t>
        <a:bodyPr/>
        <a:lstStyle/>
        <a:p>
          <a:r>
            <a:rPr lang="ru-RU" dirty="0" smtClean="0"/>
            <a:t>Инновационная (внедрение, разработка, создание, распространение  нового педагогического опыта)</a:t>
          </a:r>
          <a:endParaRPr lang="ru-RU" dirty="0"/>
        </a:p>
      </dgm:t>
    </dgm:pt>
    <dgm:pt modelId="{8023F5C4-DB35-428A-94C5-2B5BC21675EA}" type="parTrans" cxnId="{C7C8F8BD-B2AD-4774-8233-FD9DE17418EE}">
      <dgm:prSet/>
      <dgm:spPr/>
      <dgm:t>
        <a:bodyPr/>
        <a:lstStyle/>
        <a:p>
          <a:endParaRPr lang="ru-RU"/>
        </a:p>
      </dgm:t>
    </dgm:pt>
    <dgm:pt modelId="{92ECEBCE-B8CA-4305-80CB-CBE639760384}" type="sibTrans" cxnId="{C7C8F8BD-B2AD-4774-8233-FD9DE17418EE}">
      <dgm:prSet/>
      <dgm:spPr/>
      <dgm:t>
        <a:bodyPr/>
        <a:lstStyle/>
        <a:p>
          <a:endParaRPr lang="ru-RU"/>
        </a:p>
      </dgm:t>
    </dgm:pt>
    <dgm:pt modelId="{0970FA3F-8883-4179-A1A6-5BF2CBFC3434}" type="pres">
      <dgm:prSet presAssocID="{205808F6-5055-430B-B89A-A408CB7C7E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FD20E-831C-4ADA-A1C3-052CA8D40A5F}" type="pres">
      <dgm:prSet presAssocID="{CC866B1B-1ED0-47E0-BFF5-11A24F9EEBD4}" presName="composite" presStyleCnt="0"/>
      <dgm:spPr/>
    </dgm:pt>
    <dgm:pt modelId="{D2FEA2EC-9BB9-494C-884D-2F88A0269B3A}" type="pres">
      <dgm:prSet presAssocID="{CC866B1B-1ED0-47E0-BFF5-11A24F9EEBD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1993F-8AFB-4D3A-B235-A4B83D7C6B7D}" type="pres">
      <dgm:prSet presAssocID="{CC866B1B-1ED0-47E0-BFF5-11A24F9EEBD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8A2D9-DC58-41A7-B9A4-F3A1EA8D4BBA}" type="pres">
      <dgm:prSet presAssocID="{C995B010-33FD-4CCC-832B-E3E28BA14BDB}" presName="sp" presStyleCnt="0"/>
      <dgm:spPr/>
    </dgm:pt>
    <dgm:pt modelId="{B7938AB4-5BFA-4F2F-A24E-6D77EB4780EC}" type="pres">
      <dgm:prSet presAssocID="{774996F6-E105-4DE2-A448-40DE92D9928E}" presName="composite" presStyleCnt="0"/>
      <dgm:spPr/>
    </dgm:pt>
    <dgm:pt modelId="{F2BE5D6B-A84D-4A74-88DB-622D8C6492F8}" type="pres">
      <dgm:prSet presAssocID="{774996F6-E105-4DE2-A448-40DE92D992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5949-B464-4F4F-B12E-FFF55211EA43}" type="pres">
      <dgm:prSet presAssocID="{774996F6-E105-4DE2-A448-40DE92D992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41199-D363-405D-BFE9-339FD40328EA}" type="pres">
      <dgm:prSet presAssocID="{F256FB97-5D00-44BA-B904-2DCC35C6C4E0}" presName="sp" presStyleCnt="0"/>
      <dgm:spPr/>
    </dgm:pt>
    <dgm:pt modelId="{9AA69FEA-AF05-4313-9B0D-77533EF3E586}" type="pres">
      <dgm:prSet presAssocID="{2627D296-DE53-4295-A5B6-AC22A406E00B}" presName="composite" presStyleCnt="0"/>
      <dgm:spPr/>
    </dgm:pt>
    <dgm:pt modelId="{75267371-468A-49E2-A4E4-6EBE50528729}" type="pres">
      <dgm:prSet presAssocID="{2627D296-DE53-4295-A5B6-AC22A406E00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BA161-0692-455F-886F-2052D6354BED}" type="pres">
      <dgm:prSet presAssocID="{2627D296-DE53-4295-A5B6-AC22A406E00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2EE7-4204-4CA9-B15E-219A6AD69A22}" type="pres">
      <dgm:prSet presAssocID="{D8BADBF1-4870-4185-AA84-EDCFB7CA83AC}" presName="sp" presStyleCnt="0"/>
      <dgm:spPr/>
    </dgm:pt>
    <dgm:pt modelId="{852A234A-DF9A-400C-8D1E-9D2AC7278EB7}" type="pres">
      <dgm:prSet presAssocID="{4E0E1FF2-2938-40DD-AC80-EE72A00FACC1}" presName="composite" presStyleCnt="0"/>
      <dgm:spPr/>
    </dgm:pt>
    <dgm:pt modelId="{70E6D5B3-78DB-463B-94E6-CC6D9BB2D59D}" type="pres">
      <dgm:prSet presAssocID="{4E0E1FF2-2938-40DD-AC80-EE72A00FACC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70A04-0338-4738-A80B-48115BFF499F}" type="pres">
      <dgm:prSet presAssocID="{4E0E1FF2-2938-40DD-AC80-EE72A00FACC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9E29-7017-44B4-A177-BCA7D154820F}" type="pres">
      <dgm:prSet presAssocID="{0BE8C171-C16E-4C63-BCC5-6DF3192C1890}" presName="sp" presStyleCnt="0"/>
      <dgm:spPr/>
    </dgm:pt>
    <dgm:pt modelId="{5AAFB965-70B3-4B8A-8B2F-E57DA098EA68}" type="pres">
      <dgm:prSet presAssocID="{A7919582-E3CA-46D2-B6D3-7F7B4C2E4866}" presName="composite" presStyleCnt="0"/>
      <dgm:spPr/>
    </dgm:pt>
    <dgm:pt modelId="{7375CB15-127C-47C8-8EB2-F7C65C1C647A}" type="pres">
      <dgm:prSet presAssocID="{A7919582-E3CA-46D2-B6D3-7F7B4C2E4866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F440-F67E-4A35-A200-DCD96B507271}" type="pres">
      <dgm:prSet presAssocID="{A7919582-E3CA-46D2-B6D3-7F7B4C2E4866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4B87B-B31A-4D45-9A51-A281FB1A9432}" type="pres">
      <dgm:prSet presAssocID="{2EA513E7-E124-4DF4-A52D-178D258A597F}" presName="sp" presStyleCnt="0"/>
      <dgm:spPr/>
    </dgm:pt>
    <dgm:pt modelId="{1DD55EEA-75BB-442F-A486-3C5BE1E296F1}" type="pres">
      <dgm:prSet presAssocID="{D66C8A29-863F-432F-9A7D-C73BA713D49A}" presName="composite" presStyleCnt="0"/>
      <dgm:spPr/>
    </dgm:pt>
    <dgm:pt modelId="{F0865800-15A4-4212-B1D8-7670630F96C1}" type="pres">
      <dgm:prSet presAssocID="{D66C8A29-863F-432F-9A7D-C73BA713D49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CA0B0-8D00-4667-93BF-4E4F93143D7F}" type="pres">
      <dgm:prSet presAssocID="{D66C8A29-863F-432F-9A7D-C73BA713D49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0ADE9-C407-48B6-9343-A6A1F5AEAF4F}" type="pres">
      <dgm:prSet presAssocID="{E81A906C-F160-482A-9734-10F3053F625C}" presName="sp" presStyleCnt="0"/>
      <dgm:spPr/>
    </dgm:pt>
    <dgm:pt modelId="{916A711F-45A6-4DEA-AC00-2BD798FB98C7}" type="pres">
      <dgm:prSet presAssocID="{6B63A0A9-6453-4A2D-BFDE-461825CC41CB}" presName="composite" presStyleCnt="0"/>
      <dgm:spPr/>
    </dgm:pt>
    <dgm:pt modelId="{8FD2629C-35C4-4EFF-9F54-A41001D8761A}" type="pres">
      <dgm:prSet presAssocID="{6B63A0A9-6453-4A2D-BFDE-461825CC41C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BBB90-22BA-4574-B2BD-109FDD847583}" type="pres">
      <dgm:prSet presAssocID="{6B63A0A9-6453-4A2D-BFDE-461825CC41C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48F8A-EEB6-44C9-88CB-9038EF2CE087}" type="presOf" srcId="{A7919582-E3CA-46D2-B6D3-7F7B4C2E4866}" destId="{7375CB15-127C-47C8-8EB2-F7C65C1C647A}" srcOrd="0" destOrd="0" presId="urn:microsoft.com/office/officeart/2005/8/layout/chevron2"/>
    <dgm:cxn modelId="{CB3494AB-3350-4A75-BB4C-C387E5316AB6}" srcId="{205808F6-5055-430B-B89A-A408CB7C7EFE}" destId="{2627D296-DE53-4295-A5B6-AC22A406E00B}" srcOrd="2" destOrd="0" parTransId="{8A9168C1-9AB3-4588-9E74-7D702C302BB3}" sibTransId="{D8BADBF1-4870-4185-AA84-EDCFB7CA83AC}"/>
    <dgm:cxn modelId="{B21C5742-F2E2-4514-8D9F-79BE58D1C389}" type="presOf" srcId="{C4420EA3-9D4C-4B45-81BF-F38D06F01217}" destId="{AE9BA161-0692-455F-886F-2052D6354BED}" srcOrd="0" destOrd="0" presId="urn:microsoft.com/office/officeart/2005/8/layout/chevron2"/>
    <dgm:cxn modelId="{69F8F302-748F-4AF1-A063-D5D2EF572521}" type="presOf" srcId="{2A5392AB-26F1-446D-81AF-FCAF757E0F9B}" destId="{A47D5949-B464-4F4F-B12E-FFF55211EA43}" srcOrd="0" destOrd="0" presId="urn:microsoft.com/office/officeart/2005/8/layout/chevron2"/>
    <dgm:cxn modelId="{02108DD5-C625-4A24-940F-6A72583681F6}" type="presOf" srcId="{0599D614-0FD4-4BBD-B5A2-2D1BF79DF71D}" destId="{1FEBBB90-22BA-4574-B2BD-109FDD847583}" srcOrd="0" destOrd="0" presId="urn:microsoft.com/office/officeart/2005/8/layout/chevron2"/>
    <dgm:cxn modelId="{A3ACBD48-B7E9-4146-993A-63629A909A2D}" srcId="{A7919582-E3CA-46D2-B6D3-7F7B4C2E4866}" destId="{5D71D936-758C-4D74-BD3C-CCE98F24448B}" srcOrd="0" destOrd="0" parTransId="{BF075151-0D1F-49E1-AD70-5AC32FBBDF1A}" sibTransId="{CCA10FF4-AF93-44E4-8D61-02B498631A4F}"/>
    <dgm:cxn modelId="{C6F571C4-9B67-4F33-B640-240D72E9F2EA}" type="presOf" srcId="{205808F6-5055-430B-B89A-A408CB7C7EFE}" destId="{0970FA3F-8883-4179-A1A6-5BF2CBFC3434}" srcOrd="0" destOrd="0" presId="urn:microsoft.com/office/officeart/2005/8/layout/chevron2"/>
    <dgm:cxn modelId="{D5883AB4-D8C8-458D-AD57-79F14146CF73}" type="presOf" srcId="{7D4B15A5-25BB-4552-A28B-52EB634272FB}" destId="{9B1CA0B0-8D00-4667-93BF-4E4F93143D7F}" srcOrd="0" destOrd="0" presId="urn:microsoft.com/office/officeart/2005/8/layout/chevron2"/>
    <dgm:cxn modelId="{DAA43B3A-931E-4E8A-8636-C75C76CA6C11}" srcId="{D66C8A29-863F-432F-9A7D-C73BA713D49A}" destId="{7D4B15A5-25BB-4552-A28B-52EB634272FB}" srcOrd="0" destOrd="0" parTransId="{5BF9E04B-1BA5-4915-9441-064AD54BC936}" sibTransId="{D65B28F4-42F2-438C-94BC-EC0C04862513}"/>
    <dgm:cxn modelId="{1197B69E-E540-49CE-9E5F-050A3F39F51A}" srcId="{774996F6-E105-4DE2-A448-40DE92D9928E}" destId="{2A5392AB-26F1-446D-81AF-FCAF757E0F9B}" srcOrd="0" destOrd="0" parTransId="{66DA516C-DD17-42F1-BDA5-8CA6F851DF12}" sibTransId="{08087052-1E82-46C7-937F-D1FF0C00A3EA}"/>
    <dgm:cxn modelId="{59C1511D-6D11-46B1-9EA9-AA76237CE155}" type="presOf" srcId="{2627D296-DE53-4295-A5B6-AC22A406E00B}" destId="{75267371-468A-49E2-A4E4-6EBE50528729}" srcOrd="0" destOrd="0" presId="urn:microsoft.com/office/officeart/2005/8/layout/chevron2"/>
    <dgm:cxn modelId="{4004519F-F1B7-46D9-878B-7A7311E49430}" type="presOf" srcId="{4C65888D-B9D7-4045-B09F-7380201ED48F}" destId="{FCD70A04-0338-4738-A80B-48115BFF499F}" srcOrd="0" destOrd="0" presId="urn:microsoft.com/office/officeart/2005/8/layout/chevron2"/>
    <dgm:cxn modelId="{C7C8F8BD-B2AD-4774-8233-FD9DE17418EE}" srcId="{6B63A0A9-6453-4A2D-BFDE-461825CC41CB}" destId="{0599D614-0FD4-4BBD-B5A2-2D1BF79DF71D}" srcOrd="0" destOrd="0" parTransId="{8023F5C4-DB35-428A-94C5-2B5BC21675EA}" sibTransId="{92ECEBCE-B8CA-4305-80CB-CBE639760384}"/>
    <dgm:cxn modelId="{830DE407-3ADF-4668-A5AB-8B44205B66E2}" type="presOf" srcId="{677B721B-524D-480F-B8A3-9E0101F5BC5C}" destId="{06B1993F-8AFB-4D3A-B235-A4B83D7C6B7D}" srcOrd="0" destOrd="0" presId="urn:microsoft.com/office/officeart/2005/8/layout/chevron2"/>
    <dgm:cxn modelId="{2B6D8DB0-D9A7-462E-82D4-0D966E76A168}" type="presOf" srcId="{CC866B1B-1ED0-47E0-BFF5-11A24F9EEBD4}" destId="{D2FEA2EC-9BB9-494C-884D-2F88A0269B3A}" srcOrd="0" destOrd="0" presId="urn:microsoft.com/office/officeart/2005/8/layout/chevron2"/>
    <dgm:cxn modelId="{C714E53D-6D84-4D64-ABA6-AE1D34BC21D7}" type="presOf" srcId="{D66C8A29-863F-432F-9A7D-C73BA713D49A}" destId="{F0865800-15A4-4212-B1D8-7670630F96C1}" srcOrd="0" destOrd="0" presId="urn:microsoft.com/office/officeart/2005/8/layout/chevron2"/>
    <dgm:cxn modelId="{79EFCEC7-9CA3-4E93-BAAA-66D54CEE8B96}" type="presOf" srcId="{6B63A0A9-6453-4A2D-BFDE-461825CC41CB}" destId="{8FD2629C-35C4-4EFF-9F54-A41001D8761A}" srcOrd="0" destOrd="0" presId="urn:microsoft.com/office/officeart/2005/8/layout/chevron2"/>
    <dgm:cxn modelId="{B2965203-885E-4318-8B06-3C319EEE3E60}" srcId="{4E0E1FF2-2938-40DD-AC80-EE72A00FACC1}" destId="{4C65888D-B9D7-4045-B09F-7380201ED48F}" srcOrd="0" destOrd="0" parTransId="{87D1658E-F7CE-4558-B795-DA4424E860D4}" sibTransId="{C05ED838-B831-4F7A-A8EF-2F9F3A840C13}"/>
    <dgm:cxn modelId="{FAC6155E-D286-472B-928E-C8119B3FDC2A}" srcId="{205808F6-5055-430B-B89A-A408CB7C7EFE}" destId="{4E0E1FF2-2938-40DD-AC80-EE72A00FACC1}" srcOrd="3" destOrd="0" parTransId="{68D0F341-C16F-47BD-8584-795328BE4533}" sibTransId="{0BE8C171-C16E-4C63-BCC5-6DF3192C1890}"/>
    <dgm:cxn modelId="{134E3FB5-F495-443B-989A-2329B37611C2}" type="presOf" srcId="{5D71D936-758C-4D74-BD3C-CCE98F24448B}" destId="{EC07F440-F67E-4A35-A200-DCD96B507271}" srcOrd="0" destOrd="0" presId="urn:microsoft.com/office/officeart/2005/8/layout/chevron2"/>
    <dgm:cxn modelId="{05EF6E75-F3E7-4F0A-B3DE-D9BBC576C1A8}" srcId="{205808F6-5055-430B-B89A-A408CB7C7EFE}" destId="{A7919582-E3CA-46D2-B6D3-7F7B4C2E4866}" srcOrd="4" destOrd="0" parTransId="{4107C6B6-0179-4E94-AE4B-3B5031B62346}" sibTransId="{2EA513E7-E124-4DF4-A52D-178D258A597F}"/>
    <dgm:cxn modelId="{1E2F5F39-4F09-4DB8-8915-D88C0ABA416E}" type="presOf" srcId="{774996F6-E105-4DE2-A448-40DE92D9928E}" destId="{F2BE5D6B-A84D-4A74-88DB-622D8C6492F8}" srcOrd="0" destOrd="0" presId="urn:microsoft.com/office/officeart/2005/8/layout/chevron2"/>
    <dgm:cxn modelId="{4DB8F767-251A-488C-AC86-4CAD2F432B97}" srcId="{2627D296-DE53-4295-A5B6-AC22A406E00B}" destId="{C4420EA3-9D4C-4B45-81BF-F38D06F01217}" srcOrd="0" destOrd="0" parTransId="{41574E68-EC12-477C-B207-750631EADC5D}" sibTransId="{7AAF7F34-610F-4281-B58B-3EFE0615F4DD}"/>
    <dgm:cxn modelId="{B7CADE15-C5B2-4F67-A51B-7626A479EAF2}" srcId="{205808F6-5055-430B-B89A-A408CB7C7EFE}" destId="{774996F6-E105-4DE2-A448-40DE92D9928E}" srcOrd="1" destOrd="0" parTransId="{7568F03D-6699-499B-ADDB-54272B1669B2}" sibTransId="{F256FB97-5D00-44BA-B904-2DCC35C6C4E0}"/>
    <dgm:cxn modelId="{6D59816F-238D-4CEB-A59D-CB0A083D50A8}" type="presOf" srcId="{4E0E1FF2-2938-40DD-AC80-EE72A00FACC1}" destId="{70E6D5B3-78DB-463B-94E6-CC6D9BB2D59D}" srcOrd="0" destOrd="0" presId="urn:microsoft.com/office/officeart/2005/8/layout/chevron2"/>
    <dgm:cxn modelId="{C9B00E5B-F546-4536-ACF1-ADB799238486}" srcId="{205808F6-5055-430B-B89A-A408CB7C7EFE}" destId="{CC866B1B-1ED0-47E0-BFF5-11A24F9EEBD4}" srcOrd="0" destOrd="0" parTransId="{1904A60A-17E8-4C14-8E42-AB2A1AF2592C}" sibTransId="{C995B010-33FD-4CCC-832B-E3E28BA14BDB}"/>
    <dgm:cxn modelId="{D58E41DA-6B9E-4060-A281-3414C1AC39F6}" srcId="{205808F6-5055-430B-B89A-A408CB7C7EFE}" destId="{D66C8A29-863F-432F-9A7D-C73BA713D49A}" srcOrd="5" destOrd="0" parTransId="{70951253-BB4D-46A2-AFDA-5AF322AD1DEB}" sibTransId="{E81A906C-F160-482A-9734-10F3053F625C}"/>
    <dgm:cxn modelId="{ABE94461-7CBE-4598-9F54-72904E4FABB7}" srcId="{CC866B1B-1ED0-47E0-BFF5-11A24F9EEBD4}" destId="{677B721B-524D-480F-B8A3-9E0101F5BC5C}" srcOrd="0" destOrd="0" parTransId="{5925F545-CC00-4D8A-B8A5-2C5A122CCE02}" sibTransId="{42B75F04-197C-4B35-AB59-F7668813D93A}"/>
    <dgm:cxn modelId="{695D4E24-5AB9-4BDE-BD2E-54223FBB9E3C}" srcId="{205808F6-5055-430B-B89A-A408CB7C7EFE}" destId="{6B63A0A9-6453-4A2D-BFDE-461825CC41CB}" srcOrd="6" destOrd="0" parTransId="{6DE7C6C8-A377-41A8-BEE7-9BB7CDCD4FFD}" sibTransId="{6307A7CF-318F-4F25-90F8-B0868432D6A9}"/>
    <dgm:cxn modelId="{9A11AFB4-6921-4496-8654-C86687ECEBFA}" type="presParOf" srcId="{0970FA3F-8883-4179-A1A6-5BF2CBFC3434}" destId="{120FD20E-831C-4ADA-A1C3-052CA8D40A5F}" srcOrd="0" destOrd="0" presId="urn:microsoft.com/office/officeart/2005/8/layout/chevron2"/>
    <dgm:cxn modelId="{FBFAB9B6-EA1D-4AB3-988A-2A03DD4242A1}" type="presParOf" srcId="{120FD20E-831C-4ADA-A1C3-052CA8D40A5F}" destId="{D2FEA2EC-9BB9-494C-884D-2F88A0269B3A}" srcOrd="0" destOrd="0" presId="urn:microsoft.com/office/officeart/2005/8/layout/chevron2"/>
    <dgm:cxn modelId="{E7774955-9C7E-4C4A-9240-7B2152CE7C50}" type="presParOf" srcId="{120FD20E-831C-4ADA-A1C3-052CA8D40A5F}" destId="{06B1993F-8AFB-4D3A-B235-A4B83D7C6B7D}" srcOrd="1" destOrd="0" presId="urn:microsoft.com/office/officeart/2005/8/layout/chevron2"/>
    <dgm:cxn modelId="{F077F471-5C02-403F-A750-3001D8A91207}" type="presParOf" srcId="{0970FA3F-8883-4179-A1A6-5BF2CBFC3434}" destId="{74B8A2D9-DC58-41A7-B9A4-F3A1EA8D4BBA}" srcOrd="1" destOrd="0" presId="urn:microsoft.com/office/officeart/2005/8/layout/chevron2"/>
    <dgm:cxn modelId="{8F223CD1-657D-40DC-BB8D-ECA37B061B3F}" type="presParOf" srcId="{0970FA3F-8883-4179-A1A6-5BF2CBFC3434}" destId="{B7938AB4-5BFA-4F2F-A24E-6D77EB4780EC}" srcOrd="2" destOrd="0" presId="urn:microsoft.com/office/officeart/2005/8/layout/chevron2"/>
    <dgm:cxn modelId="{BA2C7ABA-A034-423A-9496-E3801DEB488A}" type="presParOf" srcId="{B7938AB4-5BFA-4F2F-A24E-6D77EB4780EC}" destId="{F2BE5D6B-A84D-4A74-88DB-622D8C6492F8}" srcOrd="0" destOrd="0" presId="urn:microsoft.com/office/officeart/2005/8/layout/chevron2"/>
    <dgm:cxn modelId="{89008724-76DB-4C59-B034-B7B40270A331}" type="presParOf" srcId="{B7938AB4-5BFA-4F2F-A24E-6D77EB4780EC}" destId="{A47D5949-B464-4F4F-B12E-FFF55211EA43}" srcOrd="1" destOrd="0" presId="urn:microsoft.com/office/officeart/2005/8/layout/chevron2"/>
    <dgm:cxn modelId="{881A04FB-01C7-4AF1-BFEB-B469CFB1C2D9}" type="presParOf" srcId="{0970FA3F-8883-4179-A1A6-5BF2CBFC3434}" destId="{EBF41199-D363-405D-BFE9-339FD40328EA}" srcOrd="3" destOrd="0" presId="urn:microsoft.com/office/officeart/2005/8/layout/chevron2"/>
    <dgm:cxn modelId="{9F06E8FD-1EDE-451C-8DF2-12997BDDE6C3}" type="presParOf" srcId="{0970FA3F-8883-4179-A1A6-5BF2CBFC3434}" destId="{9AA69FEA-AF05-4313-9B0D-77533EF3E586}" srcOrd="4" destOrd="0" presId="urn:microsoft.com/office/officeart/2005/8/layout/chevron2"/>
    <dgm:cxn modelId="{2C0AF948-F36D-4F73-A910-A7EC221D517B}" type="presParOf" srcId="{9AA69FEA-AF05-4313-9B0D-77533EF3E586}" destId="{75267371-468A-49E2-A4E4-6EBE50528729}" srcOrd="0" destOrd="0" presId="urn:microsoft.com/office/officeart/2005/8/layout/chevron2"/>
    <dgm:cxn modelId="{9F662793-68E6-4FFC-82FE-A229260C3045}" type="presParOf" srcId="{9AA69FEA-AF05-4313-9B0D-77533EF3E586}" destId="{AE9BA161-0692-455F-886F-2052D6354BED}" srcOrd="1" destOrd="0" presId="urn:microsoft.com/office/officeart/2005/8/layout/chevron2"/>
    <dgm:cxn modelId="{7D1306F4-2CFA-44F0-B885-F5C279686727}" type="presParOf" srcId="{0970FA3F-8883-4179-A1A6-5BF2CBFC3434}" destId="{E9532EE7-4204-4CA9-B15E-219A6AD69A22}" srcOrd="5" destOrd="0" presId="urn:microsoft.com/office/officeart/2005/8/layout/chevron2"/>
    <dgm:cxn modelId="{013C4884-DDDD-45E3-BD3F-86215F31F972}" type="presParOf" srcId="{0970FA3F-8883-4179-A1A6-5BF2CBFC3434}" destId="{852A234A-DF9A-400C-8D1E-9D2AC7278EB7}" srcOrd="6" destOrd="0" presId="urn:microsoft.com/office/officeart/2005/8/layout/chevron2"/>
    <dgm:cxn modelId="{1FF3F7A8-F68D-4AE2-BD63-28DD8AE04D9D}" type="presParOf" srcId="{852A234A-DF9A-400C-8D1E-9D2AC7278EB7}" destId="{70E6D5B3-78DB-463B-94E6-CC6D9BB2D59D}" srcOrd="0" destOrd="0" presId="urn:microsoft.com/office/officeart/2005/8/layout/chevron2"/>
    <dgm:cxn modelId="{03C5B275-694A-4C68-9149-F8DA1DF4B360}" type="presParOf" srcId="{852A234A-DF9A-400C-8D1E-9D2AC7278EB7}" destId="{FCD70A04-0338-4738-A80B-48115BFF499F}" srcOrd="1" destOrd="0" presId="urn:microsoft.com/office/officeart/2005/8/layout/chevron2"/>
    <dgm:cxn modelId="{B02F0D47-20FF-4F7E-B449-D562C4CCB53D}" type="presParOf" srcId="{0970FA3F-8883-4179-A1A6-5BF2CBFC3434}" destId="{BF0A9E29-7017-44B4-A177-BCA7D154820F}" srcOrd="7" destOrd="0" presId="urn:microsoft.com/office/officeart/2005/8/layout/chevron2"/>
    <dgm:cxn modelId="{01D8FF58-83F1-42C7-B984-9F70375E7469}" type="presParOf" srcId="{0970FA3F-8883-4179-A1A6-5BF2CBFC3434}" destId="{5AAFB965-70B3-4B8A-8B2F-E57DA098EA68}" srcOrd="8" destOrd="0" presId="urn:microsoft.com/office/officeart/2005/8/layout/chevron2"/>
    <dgm:cxn modelId="{D9AF0664-C200-4346-8951-369AA09558A7}" type="presParOf" srcId="{5AAFB965-70B3-4B8A-8B2F-E57DA098EA68}" destId="{7375CB15-127C-47C8-8EB2-F7C65C1C647A}" srcOrd="0" destOrd="0" presId="urn:microsoft.com/office/officeart/2005/8/layout/chevron2"/>
    <dgm:cxn modelId="{90E6D450-C6D9-4F85-8A38-5E66C84B09F4}" type="presParOf" srcId="{5AAFB965-70B3-4B8A-8B2F-E57DA098EA68}" destId="{EC07F440-F67E-4A35-A200-DCD96B507271}" srcOrd="1" destOrd="0" presId="urn:microsoft.com/office/officeart/2005/8/layout/chevron2"/>
    <dgm:cxn modelId="{0D86C6E9-E313-4CEE-865E-CD88D415E685}" type="presParOf" srcId="{0970FA3F-8883-4179-A1A6-5BF2CBFC3434}" destId="{CEF4B87B-B31A-4D45-9A51-A281FB1A9432}" srcOrd="9" destOrd="0" presId="urn:microsoft.com/office/officeart/2005/8/layout/chevron2"/>
    <dgm:cxn modelId="{CCA2C301-72D3-4BA8-8A1B-B2DDE66FDC85}" type="presParOf" srcId="{0970FA3F-8883-4179-A1A6-5BF2CBFC3434}" destId="{1DD55EEA-75BB-442F-A486-3C5BE1E296F1}" srcOrd="10" destOrd="0" presId="urn:microsoft.com/office/officeart/2005/8/layout/chevron2"/>
    <dgm:cxn modelId="{8CE4FC69-44E2-4C85-8272-68A1572CDF5E}" type="presParOf" srcId="{1DD55EEA-75BB-442F-A486-3C5BE1E296F1}" destId="{F0865800-15A4-4212-B1D8-7670630F96C1}" srcOrd="0" destOrd="0" presId="urn:microsoft.com/office/officeart/2005/8/layout/chevron2"/>
    <dgm:cxn modelId="{4EE702F1-8CCF-4EFC-AF96-5CFFC167D40B}" type="presParOf" srcId="{1DD55EEA-75BB-442F-A486-3C5BE1E296F1}" destId="{9B1CA0B0-8D00-4667-93BF-4E4F93143D7F}" srcOrd="1" destOrd="0" presId="urn:microsoft.com/office/officeart/2005/8/layout/chevron2"/>
    <dgm:cxn modelId="{76D1DC1B-2630-494F-A201-A19727118E63}" type="presParOf" srcId="{0970FA3F-8883-4179-A1A6-5BF2CBFC3434}" destId="{B580ADE9-C407-48B6-9343-A6A1F5AEAF4F}" srcOrd="11" destOrd="0" presId="urn:microsoft.com/office/officeart/2005/8/layout/chevron2"/>
    <dgm:cxn modelId="{20101833-8400-4405-86C9-CE5A2C89888C}" type="presParOf" srcId="{0970FA3F-8883-4179-A1A6-5BF2CBFC3434}" destId="{916A711F-45A6-4DEA-AC00-2BD798FB98C7}" srcOrd="12" destOrd="0" presId="urn:microsoft.com/office/officeart/2005/8/layout/chevron2"/>
    <dgm:cxn modelId="{E085A2D2-40B1-4DC7-ACBB-70A720BBB9F2}" type="presParOf" srcId="{916A711F-45A6-4DEA-AC00-2BD798FB98C7}" destId="{8FD2629C-35C4-4EFF-9F54-A41001D8761A}" srcOrd="0" destOrd="0" presId="urn:microsoft.com/office/officeart/2005/8/layout/chevron2"/>
    <dgm:cxn modelId="{EC732C58-4B10-4D75-8104-88397973B890}" type="presParOf" srcId="{916A711F-45A6-4DEA-AC00-2BD798FB98C7}" destId="{1FEBBB90-22BA-4574-B2BD-109FDD8475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D6D9B-E41B-477E-9BDB-094653164DEF}" type="doc">
      <dgm:prSet loTypeId="urn:microsoft.com/office/officeart/2005/8/layout/cycle2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99B289-732F-4EA9-B8E5-94A636C7D5A8}">
      <dgm:prSet custT="1"/>
      <dgm:spPr/>
      <dgm:t>
        <a:bodyPr/>
        <a:lstStyle/>
        <a:p>
          <a:r>
            <a:rPr lang="ru-RU" sz="1600" b="1" dirty="0" smtClean="0"/>
            <a:t>Ценности, принципы и цели </a:t>
          </a:r>
          <a:endParaRPr lang="ru-RU" sz="1600" b="1" dirty="0"/>
        </a:p>
      </dgm:t>
    </dgm:pt>
    <dgm:pt modelId="{1ACF9AE6-AC2D-4ACA-8B38-2D62C8243174}" type="parTrans" cxnId="{411DF7A8-73FC-4D59-AC4C-21AD9C06DD25}">
      <dgm:prSet/>
      <dgm:spPr/>
      <dgm:t>
        <a:bodyPr/>
        <a:lstStyle/>
        <a:p>
          <a:endParaRPr lang="ru-RU"/>
        </a:p>
      </dgm:t>
    </dgm:pt>
    <dgm:pt modelId="{6FB41ACF-A262-409F-A514-D68F26F4AB93}" type="sibTrans" cxnId="{411DF7A8-73FC-4D59-AC4C-21AD9C06DD25}">
      <dgm:prSet/>
      <dgm:spPr/>
      <dgm:t>
        <a:bodyPr/>
        <a:lstStyle/>
        <a:p>
          <a:endParaRPr lang="ru-RU"/>
        </a:p>
      </dgm:t>
    </dgm:pt>
    <dgm:pt modelId="{A97ACC8E-C9E2-491E-BB3B-3F04179FE88B}">
      <dgm:prSet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</a:rPr>
            <a:t>Профессиональные качества</a:t>
          </a:r>
          <a:endParaRPr kumimoji="0" lang="ru-RU" sz="1400" b="1" i="0" u="none" strike="noStrike" cap="none" normalizeH="0" baseline="0" dirty="0" smtClean="0">
            <a:ln/>
            <a:effectLst/>
            <a:latin typeface="+mj-lt"/>
          </a:endParaRPr>
        </a:p>
      </dgm:t>
    </dgm:pt>
    <dgm:pt modelId="{10AD7E41-FD47-4221-9A17-C7B430F0F064}" type="parTrans" cxnId="{3E736442-86E0-4C9A-B0AB-0C01F3471FD8}">
      <dgm:prSet/>
      <dgm:spPr/>
      <dgm:t>
        <a:bodyPr/>
        <a:lstStyle/>
        <a:p>
          <a:endParaRPr lang="ru-RU"/>
        </a:p>
      </dgm:t>
    </dgm:pt>
    <dgm:pt modelId="{EAA5B7A2-9474-4FB6-A534-E15BFE075499}" type="sibTrans" cxnId="{3E736442-86E0-4C9A-B0AB-0C01F3471FD8}">
      <dgm:prSet/>
      <dgm:spPr/>
      <dgm:t>
        <a:bodyPr/>
        <a:lstStyle/>
        <a:p>
          <a:endParaRPr lang="ru-RU"/>
        </a:p>
      </dgm:t>
    </dgm:pt>
    <dgm:pt modelId="{12301687-9620-462E-8B19-6DFB978BCA2B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</a:rPr>
            <a:t>Ключевые компетенции</a:t>
          </a:r>
          <a:endParaRPr kumimoji="0" lang="ru-RU" sz="1600" b="1" i="0" u="none" strike="noStrike" cap="none" normalizeH="0" baseline="0" dirty="0" smtClean="0">
            <a:ln/>
            <a:effectLst/>
            <a:latin typeface="+mj-lt"/>
          </a:endParaRPr>
        </a:p>
      </dgm:t>
    </dgm:pt>
    <dgm:pt modelId="{D420781A-01DA-4F9E-9ACE-D919E5F9B380}" type="parTrans" cxnId="{4C160BFD-87B3-432C-AFAB-CD42E562681F}">
      <dgm:prSet/>
      <dgm:spPr/>
      <dgm:t>
        <a:bodyPr/>
        <a:lstStyle/>
        <a:p>
          <a:endParaRPr lang="ru-RU"/>
        </a:p>
      </dgm:t>
    </dgm:pt>
    <dgm:pt modelId="{F757710D-0921-41BF-AF6A-863637A28664}" type="sibTrans" cxnId="{4C160BFD-87B3-432C-AFAB-CD42E562681F}">
      <dgm:prSet/>
      <dgm:spPr/>
      <dgm:t>
        <a:bodyPr/>
        <a:lstStyle/>
        <a:p>
          <a:endParaRPr lang="ru-RU"/>
        </a:p>
      </dgm:t>
    </dgm:pt>
    <dgm:pt modelId="{99E91616-7D6B-4478-81AE-8BFEECE8132D}">
      <dgm:prSet custT="1"/>
      <dgm:spPr/>
      <dgm:t>
        <a:bodyPr/>
        <a:lstStyle/>
        <a:p>
          <a:r>
            <a:rPr lang="ru-RU" sz="1600" b="1" dirty="0" smtClean="0"/>
            <a:t>Педагогические методы, способы и технологии</a:t>
          </a:r>
          <a:endParaRPr lang="ru-RU" sz="1400" b="1" dirty="0"/>
        </a:p>
      </dgm:t>
    </dgm:pt>
    <dgm:pt modelId="{0A589C66-894C-4BBF-951F-B41BFE9BBBCC}" type="parTrans" cxnId="{9FB1D17E-0B78-4914-A3F4-D4610E1A6A42}">
      <dgm:prSet/>
      <dgm:spPr/>
      <dgm:t>
        <a:bodyPr/>
        <a:lstStyle/>
        <a:p>
          <a:endParaRPr lang="ru-RU"/>
        </a:p>
      </dgm:t>
    </dgm:pt>
    <dgm:pt modelId="{2297E6B0-39AB-4A3A-9D0E-939BC5085B79}" type="sibTrans" cxnId="{9FB1D17E-0B78-4914-A3F4-D4610E1A6A42}">
      <dgm:prSet/>
      <dgm:spPr/>
      <dgm:t>
        <a:bodyPr/>
        <a:lstStyle/>
        <a:p>
          <a:endParaRPr lang="ru-RU"/>
        </a:p>
      </dgm:t>
    </dgm:pt>
    <dgm:pt modelId="{32B9917D-CAFE-4C3A-A081-C783C170C6AF}">
      <dgm:prSet custT="1"/>
      <dgm:spPr/>
      <dgm:t>
        <a:bodyPr/>
        <a:lstStyle/>
        <a:p>
          <a:r>
            <a:rPr lang="ru-RU" sz="1400" b="1" dirty="0" smtClean="0"/>
            <a:t>Профессиональные позиции</a:t>
          </a:r>
          <a:endParaRPr lang="ru-RU" sz="1400" b="1" dirty="0"/>
        </a:p>
      </dgm:t>
    </dgm:pt>
    <dgm:pt modelId="{67059051-BD0E-45C0-8691-90ECC0E25945}" type="parTrans" cxnId="{7C595DCB-4549-404E-B4E6-07382001B34C}">
      <dgm:prSet/>
      <dgm:spPr/>
      <dgm:t>
        <a:bodyPr/>
        <a:lstStyle/>
        <a:p>
          <a:endParaRPr lang="ru-RU"/>
        </a:p>
      </dgm:t>
    </dgm:pt>
    <dgm:pt modelId="{7F5CE3BA-1EA5-49E1-AA42-2A554441C92C}" type="sibTrans" cxnId="{7C595DCB-4549-404E-B4E6-07382001B34C}">
      <dgm:prSet/>
      <dgm:spPr/>
      <dgm:t>
        <a:bodyPr/>
        <a:lstStyle/>
        <a:p>
          <a:endParaRPr lang="ru-RU"/>
        </a:p>
      </dgm:t>
    </dgm:pt>
    <dgm:pt modelId="{45BA85EF-E2ED-40A8-975D-F2797AD1BC52}" type="pres">
      <dgm:prSet presAssocID="{76FD6D9B-E41B-477E-9BDB-094653164D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54FB2-CB08-4C75-A462-1BE3827368F1}" type="pres">
      <dgm:prSet presAssocID="{AE99B289-732F-4EA9-B8E5-94A636C7D5A8}" presName="node" presStyleLbl="node1" presStyleIdx="0" presStyleCnt="5" custScaleX="128547" custScaleY="11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C597C-53DE-4B50-893A-0B10DA4D08A5}" type="pres">
      <dgm:prSet presAssocID="{6FB41ACF-A262-409F-A514-D68F26F4AB9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EF13366-A6AA-4AB9-9A23-4CB0DA84FAA7}" type="pres">
      <dgm:prSet presAssocID="{6FB41ACF-A262-409F-A514-D68F26F4AB9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331E5E3-DEEA-4FD4-A12F-030825A41ABC}" type="pres">
      <dgm:prSet presAssocID="{A97ACC8E-C9E2-491E-BB3B-3F04179FE88B}" presName="node" presStyleLbl="node1" presStyleIdx="1" presStyleCnt="5" custScaleX="141898" custScaleY="140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89BFD-2D42-4EF5-A504-9EE97A42C295}" type="pres">
      <dgm:prSet presAssocID="{EAA5B7A2-9474-4FB6-A534-E15BFE07549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2C5BF63-A848-4F24-A8AB-B1DC0AD10C61}" type="pres">
      <dgm:prSet presAssocID="{EAA5B7A2-9474-4FB6-A534-E15BFE07549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E317E35-B4C1-4E8C-8B9C-7DABEDFA4730}" type="pres">
      <dgm:prSet presAssocID="{12301687-9620-462E-8B19-6DFB978BCA2B}" presName="node" presStyleLbl="node1" presStyleIdx="2" presStyleCnt="5" custScaleX="126225" custScaleY="126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93F13-76E6-42B4-A638-2D1967625F0E}" type="pres">
      <dgm:prSet presAssocID="{F757710D-0921-41BF-AF6A-863637A2866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9E11179-E08E-4ED6-9EB6-8286034CC13A}" type="pres">
      <dgm:prSet presAssocID="{F757710D-0921-41BF-AF6A-863637A2866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71795E3-AB8C-4323-BFF6-1027FC8A3FE4}" type="pres">
      <dgm:prSet presAssocID="{99E91616-7D6B-4478-81AE-8BFEECE8132D}" presName="node" presStyleLbl="node1" presStyleIdx="3" presStyleCnt="5" custScaleX="139855" custScaleY="122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B378B-2AF5-4261-BA44-CAD9ED2D976A}" type="pres">
      <dgm:prSet presAssocID="{2297E6B0-39AB-4A3A-9D0E-939BC5085B7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4B84A82-302C-4820-A05A-6D78D6A61613}" type="pres">
      <dgm:prSet presAssocID="{2297E6B0-39AB-4A3A-9D0E-939BC5085B7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2E80B77-E3E4-4096-86BE-7DB592A4A9E0}" type="pres">
      <dgm:prSet presAssocID="{32B9917D-CAFE-4C3A-A081-C783C170C6AF}" presName="node" presStyleLbl="node1" presStyleIdx="4" presStyleCnt="5" custScaleX="148333" custScaleY="135882" custRadScaleRad="91297" custRadScaleInc="-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0A6B2-8438-4DB2-A6F4-C5832BEB3071}" type="pres">
      <dgm:prSet presAssocID="{7F5CE3BA-1EA5-49E1-AA42-2A554441C92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2FCB244-635D-4237-BEC9-BAB90B213DD8}" type="pres">
      <dgm:prSet presAssocID="{7F5CE3BA-1EA5-49E1-AA42-2A554441C92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57CDC87-47BC-4344-8424-8E8F9564D88A}" type="presOf" srcId="{AE99B289-732F-4EA9-B8E5-94A636C7D5A8}" destId="{BAF54FB2-CB08-4C75-A462-1BE3827368F1}" srcOrd="0" destOrd="0" presId="urn:microsoft.com/office/officeart/2005/8/layout/cycle2"/>
    <dgm:cxn modelId="{7C595DCB-4549-404E-B4E6-07382001B34C}" srcId="{76FD6D9B-E41B-477E-9BDB-094653164DEF}" destId="{32B9917D-CAFE-4C3A-A081-C783C170C6AF}" srcOrd="4" destOrd="0" parTransId="{67059051-BD0E-45C0-8691-90ECC0E25945}" sibTransId="{7F5CE3BA-1EA5-49E1-AA42-2A554441C92C}"/>
    <dgm:cxn modelId="{9786F3D0-9519-4287-81C2-4F7220BB02EE}" type="presOf" srcId="{12301687-9620-462E-8B19-6DFB978BCA2B}" destId="{4E317E35-B4C1-4E8C-8B9C-7DABEDFA4730}" srcOrd="0" destOrd="0" presId="urn:microsoft.com/office/officeart/2005/8/layout/cycle2"/>
    <dgm:cxn modelId="{C4A12030-E349-4694-B84A-A80AD3F42BDD}" type="presOf" srcId="{76FD6D9B-E41B-477E-9BDB-094653164DEF}" destId="{45BA85EF-E2ED-40A8-975D-F2797AD1BC52}" srcOrd="0" destOrd="0" presId="urn:microsoft.com/office/officeart/2005/8/layout/cycle2"/>
    <dgm:cxn modelId="{5C590DF7-984A-45A2-89B6-EDCEC4C9E540}" type="presOf" srcId="{99E91616-7D6B-4478-81AE-8BFEECE8132D}" destId="{071795E3-AB8C-4323-BFF6-1027FC8A3FE4}" srcOrd="0" destOrd="0" presId="urn:microsoft.com/office/officeart/2005/8/layout/cycle2"/>
    <dgm:cxn modelId="{F7B5FF57-F3A1-40C5-93FC-E804F39A5A0A}" type="presOf" srcId="{F757710D-0921-41BF-AF6A-863637A28664}" destId="{7CB93F13-76E6-42B4-A638-2D1967625F0E}" srcOrd="0" destOrd="0" presId="urn:microsoft.com/office/officeart/2005/8/layout/cycle2"/>
    <dgm:cxn modelId="{2ABD8680-38D0-46E2-AFA7-BB9655909887}" type="presOf" srcId="{F757710D-0921-41BF-AF6A-863637A28664}" destId="{F9E11179-E08E-4ED6-9EB6-8286034CC13A}" srcOrd="1" destOrd="0" presId="urn:microsoft.com/office/officeart/2005/8/layout/cycle2"/>
    <dgm:cxn modelId="{4C160BFD-87B3-432C-AFAB-CD42E562681F}" srcId="{76FD6D9B-E41B-477E-9BDB-094653164DEF}" destId="{12301687-9620-462E-8B19-6DFB978BCA2B}" srcOrd="2" destOrd="0" parTransId="{D420781A-01DA-4F9E-9ACE-D919E5F9B380}" sibTransId="{F757710D-0921-41BF-AF6A-863637A28664}"/>
    <dgm:cxn modelId="{4AA9520C-176D-4FCF-BF58-9419ADEAEE76}" type="presOf" srcId="{2297E6B0-39AB-4A3A-9D0E-939BC5085B79}" destId="{34B84A82-302C-4820-A05A-6D78D6A61613}" srcOrd="1" destOrd="0" presId="urn:microsoft.com/office/officeart/2005/8/layout/cycle2"/>
    <dgm:cxn modelId="{8FD71836-1748-4F89-A8DD-9FEC2B82037D}" type="presOf" srcId="{7F5CE3BA-1EA5-49E1-AA42-2A554441C92C}" destId="{A2FCB244-635D-4237-BEC9-BAB90B213DD8}" srcOrd="1" destOrd="0" presId="urn:microsoft.com/office/officeart/2005/8/layout/cycle2"/>
    <dgm:cxn modelId="{70194295-37CC-46C0-8619-C6DAFAD0E1AA}" type="presOf" srcId="{7F5CE3BA-1EA5-49E1-AA42-2A554441C92C}" destId="{7D10A6B2-8438-4DB2-A6F4-C5832BEB3071}" srcOrd="0" destOrd="0" presId="urn:microsoft.com/office/officeart/2005/8/layout/cycle2"/>
    <dgm:cxn modelId="{411DF7A8-73FC-4D59-AC4C-21AD9C06DD25}" srcId="{76FD6D9B-E41B-477E-9BDB-094653164DEF}" destId="{AE99B289-732F-4EA9-B8E5-94A636C7D5A8}" srcOrd="0" destOrd="0" parTransId="{1ACF9AE6-AC2D-4ACA-8B38-2D62C8243174}" sibTransId="{6FB41ACF-A262-409F-A514-D68F26F4AB93}"/>
    <dgm:cxn modelId="{8C992826-8875-4D44-BC36-E67441C44F06}" type="presOf" srcId="{A97ACC8E-C9E2-491E-BB3B-3F04179FE88B}" destId="{C331E5E3-DEEA-4FD4-A12F-030825A41ABC}" srcOrd="0" destOrd="0" presId="urn:microsoft.com/office/officeart/2005/8/layout/cycle2"/>
    <dgm:cxn modelId="{0DBECB93-9134-42DF-B68E-3D5B921203AB}" type="presOf" srcId="{6FB41ACF-A262-409F-A514-D68F26F4AB93}" destId="{7EF13366-A6AA-4AB9-9A23-4CB0DA84FAA7}" srcOrd="1" destOrd="0" presId="urn:microsoft.com/office/officeart/2005/8/layout/cycle2"/>
    <dgm:cxn modelId="{C364CEDC-0994-4903-B6F9-51D6B5C04525}" type="presOf" srcId="{2297E6B0-39AB-4A3A-9D0E-939BC5085B79}" destId="{433B378B-2AF5-4261-BA44-CAD9ED2D976A}" srcOrd="0" destOrd="0" presId="urn:microsoft.com/office/officeart/2005/8/layout/cycle2"/>
    <dgm:cxn modelId="{3E736442-86E0-4C9A-B0AB-0C01F3471FD8}" srcId="{76FD6D9B-E41B-477E-9BDB-094653164DEF}" destId="{A97ACC8E-C9E2-491E-BB3B-3F04179FE88B}" srcOrd="1" destOrd="0" parTransId="{10AD7E41-FD47-4221-9A17-C7B430F0F064}" sibTransId="{EAA5B7A2-9474-4FB6-A534-E15BFE075499}"/>
    <dgm:cxn modelId="{CD87B254-3350-4D92-AB6A-CE83B12B1DBD}" type="presOf" srcId="{EAA5B7A2-9474-4FB6-A534-E15BFE075499}" destId="{2EE89BFD-2D42-4EF5-A504-9EE97A42C295}" srcOrd="0" destOrd="0" presId="urn:microsoft.com/office/officeart/2005/8/layout/cycle2"/>
    <dgm:cxn modelId="{29ED7E50-49F1-4796-9638-FD3371178654}" type="presOf" srcId="{6FB41ACF-A262-409F-A514-D68F26F4AB93}" destId="{EFFC597C-53DE-4B50-893A-0B10DA4D08A5}" srcOrd="0" destOrd="0" presId="urn:microsoft.com/office/officeart/2005/8/layout/cycle2"/>
    <dgm:cxn modelId="{0F8D87A6-37B2-43DA-BC62-3D6F0B9E5B5B}" type="presOf" srcId="{EAA5B7A2-9474-4FB6-A534-E15BFE075499}" destId="{32C5BF63-A848-4F24-A8AB-B1DC0AD10C61}" srcOrd="1" destOrd="0" presId="urn:microsoft.com/office/officeart/2005/8/layout/cycle2"/>
    <dgm:cxn modelId="{9FB1D17E-0B78-4914-A3F4-D4610E1A6A42}" srcId="{76FD6D9B-E41B-477E-9BDB-094653164DEF}" destId="{99E91616-7D6B-4478-81AE-8BFEECE8132D}" srcOrd="3" destOrd="0" parTransId="{0A589C66-894C-4BBF-951F-B41BFE9BBBCC}" sibTransId="{2297E6B0-39AB-4A3A-9D0E-939BC5085B79}"/>
    <dgm:cxn modelId="{2F4C390C-FE56-4A35-A413-144DA1C15FCB}" type="presOf" srcId="{32B9917D-CAFE-4C3A-A081-C783C170C6AF}" destId="{82E80B77-E3E4-4096-86BE-7DB592A4A9E0}" srcOrd="0" destOrd="0" presId="urn:microsoft.com/office/officeart/2005/8/layout/cycle2"/>
    <dgm:cxn modelId="{15DC3211-1258-4DC0-924A-1D79C7F54F33}" type="presParOf" srcId="{45BA85EF-E2ED-40A8-975D-F2797AD1BC52}" destId="{BAF54FB2-CB08-4C75-A462-1BE3827368F1}" srcOrd="0" destOrd="0" presId="urn:microsoft.com/office/officeart/2005/8/layout/cycle2"/>
    <dgm:cxn modelId="{C2A91B6A-DC99-4FD8-820F-CE6D49C89DB5}" type="presParOf" srcId="{45BA85EF-E2ED-40A8-975D-F2797AD1BC52}" destId="{EFFC597C-53DE-4B50-893A-0B10DA4D08A5}" srcOrd="1" destOrd="0" presId="urn:microsoft.com/office/officeart/2005/8/layout/cycle2"/>
    <dgm:cxn modelId="{A6ABD41D-F3F0-4C7E-AB61-D7C95D7F7CBF}" type="presParOf" srcId="{EFFC597C-53DE-4B50-893A-0B10DA4D08A5}" destId="{7EF13366-A6AA-4AB9-9A23-4CB0DA84FAA7}" srcOrd="0" destOrd="0" presId="urn:microsoft.com/office/officeart/2005/8/layout/cycle2"/>
    <dgm:cxn modelId="{827FDF4A-A1A5-4B4F-83B3-043F6FC037F4}" type="presParOf" srcId="{45BA85EF-E2ED-40A8-975D-F2797AD1BC52}" destId="{C331E5E3-DEEA-4FD4-A12F-030825A41ABC}" srcOrd="2" destOrd="0" presId="urn:microsoft.com/office/officeart/2005/8/layout/cycle2"/>
    <dgm:cxn modelId="{B4C0DEB0-F8B4-4B71-B342-2547A38B8BD9}" type="presParOf" srcId="{45BA85EF-E2ED-40A8-975D-F2797AD1BC52}" destId="{2EE89BFD-2D42-4EF5-A504-9EE97A42C295}" srcOrd="3" destOrd="0" presId="urn:microsoft.com/office/officeart/2005/8/layout/cycle2"/>
    <dgm:cxn modelId="{6E92B752-3078-4B99-B763-4A5A6A425DCF}" type="presParOf" srcId="{2EE89BFD-2D42-4EF5-A504-9EE97A42C295}" destId="{32C5BF63-A848-4F24-A8AB-B1DC0AD10C61}" srcOrd="0" destOrd="0" presId="urn:microsoft.com/office/officeart/2005/8/layout/cycle2"/>
    <dgm:cxn modelId="{7DE40167-500C-4B2C-9F51-2689343E5650}" type="presParOf" srcId="{45BA85EF-E2ED-40A8-975D-F2797AD1BC52}" destId="{4E317E35-B4C1-4E8C-8B9C-7DABEDFA4730}" srcOrd="4" destOrd="0" presId="urn:microsoft.com/office/officeart/2005/8/layout/cycle2"/>
    <dgm:cxn modelId="{39BCC8CF-40DE-43ED-8387-BE63A42D8DA1}" type="presParOf" srcId="{45BA85EF-E2ED-40A8-975D-F2797AD1BC52}" destId="{7CB93F13-76E6-42B4-A638-2D1967625F0E}" srcOrd="5" destOrd="0" presId="urn:microsoft.com/office/officeart/2005/8/layout/cycle2"/>
    <dgm:cxn modelId="{FA32CAC2-2C3B-43F5-9184-90A0C64E58DE}" type="presParOf" srcId="{7CB93F13-76E6-42B4-A638-2D1967625F0E}" destId="{F9E11179-E08E-4ED6-9EB6-8286034CC13A}" srcOrd="0" destOrd="0" presId="urn:microsoft.com/office/officeart/2005/8/layout/cycle2"/>
    <dgm:cxn modelId="{E4271158-8B58-48A9-8531-6004F5B4C04E}" type="presParOf" srcId="{45BA85EF-E2ED-40A8-975D-F2797AD1BC52}" destId="{071795E3-AB8C-4323-BFF6-1027FC8A3FE4}" srcOrd="6" destOrd="0" presId="urn:microsoft.com/office/officeart/2005/8/layout/cycle2"/>
    <dgm:cxn modelId="{163F0E98-E854-429B-98B8-7A2ED0C59597}" type="presParOf" srcId="{45BA85EF-E2ED-40A8-975D-F2797AD1BC52}" destId="{433B378B-2AF5-4261-BA44-CAD9ED2D976A}" srcOrd="7" destOrd="0" presId="urn:microsoft.com/office/officeart/2005/8/layout/cycle2"/>
    <dgm:cxn modelId="{91C7AC2E-6A4F-4026-A8B1-1E68DE15D30A}" type="presParOf" srcId="{433B378B-2AF5-4261-BA44-CAD9ED2D976A}" destId="{34B84A82-302C-4820-A05A-6D78D6A61613}" srcOrd="0" destOrd="0" presId="urn:microsoft.com/office/officeart/2005/8/layout/cycle2"/>
    <dgm:cxn modelId="{2C774A5C-C029-44CD-93F0-52847EFE665B}" type="presParOf" srcId="{45BA85EF-E2ED-40A8-975D-F2797AD1BC52}" destId="{82E80B77-E3E4-4096-86BE-7DB592A4A9E0}" srcOrd="8" destOrd="0" presId="urn:microsoft.com/office/officeart/2005/8/layout/cycle2"/>
    <dgm:cxn modelId="{C88F79D7-8242-404F-A07D-AE840F20621D}" type="presParOf" srcId="{45BA85EF-E2ED-40A8-975D-F2797AD1BC52}" destId="{7D10A6B2-8438-4DB2-A6F4-C5832BEB3071}" srcOrd="9" destOrd="0" presId="urn:microsoft.com/office/officeart/2005/8/layout/cycle2"/>
    <dgm:cxn modelId="{C37B8166-F000-4E02-A54A-CE35197BF8FE}" type="presParOf" srcId="{7D10A6B2-8438-4DB2-A6F4-C5832BEB3071}" destId="{A2FCB244-635D-4237-BEC9-BAB90B213D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D0C9C-7C0E-4765-AE8F-B48F5CC1CD23}">
      <dsp:nvSpPr>
        <dsp:cNvPr id="0" name=""/>
        <dsp:cNvSpPr/>
      </dsp:nvSpPr>
      <dsp:spPr>
        <a:xfrm>
          <a:off x="3610037" y="-5006"/>
          <a:ext cx="1906520" cy="1134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профессионал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10037" y="-5006"/>
        <a:ext cx="1906520" cy="1134740"/>
      </dsp:txXfrm>
    </dsp:sp>
    <dsp:sp modelId="{64D6F3DA-5FFE-4FF7-BD3E-DC505C0B6F53}">
      <dsp:nvSpPr>
        <dsp:cNvPr id="0" name=""/>
        <dsp:cNvSpPr/>
      </dsp:nvSpPr>
      <dsp:spPr>
        <a:xfrm>
          <a:off x="1891587" y="562363"/>
          <a:ext cx="5343420" cy="5343420"/>
        </a:xfrm>
        <a:custGeom>
          <a:avLst/>
          <a:gdLst/>
          <a:ahLst/>
          <a:cxnLst/>
          <a:rect l="0" t="0" r="0" b="0"/>
          <a:pathLst>
            <a:path>
              <a:moveTo>
                <a:pt x="3634034" y="179328"/>
              </a:moveTo>
              <a:arcTo wR="2671710" hR="2671710" stAng="17466713" swAng="123127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34242-036C-4A67-A8F4-A6AE5BD992E2}">
      <dsp:nvSpPr>
        <dsp:cNvPr id="0" name=""/>
        <dsp:cNvSpPr/>
      </dsp:nvSpPr>
      <dsp:spPr>
        <a:xfrm>
          <a:off x="5921833" y="1243660"/>
          <a:ext cx="1910465" cy="1309115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solidFill>
                <a:schemeClr val="tx1"/>
              </a:solidFill>
            </a:rPr>
            <a:t>воспитатель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</a:endParaRPr>
        </a:p>
      </dsp:txBody>
      <dsp:txXfrm>
        <a:off x="5921833" y="1243660"/>
        <a:ext cx="1910465" cy="1309115"/>
      </dsp:txXfrm>
    </dsp:sp>
    <dsp:sp modelId="{D5E1E5D8-78C2-4568-89AB-B191C96B278A}">
      <dsp:nvSpPr>
        <dsp:cNvPr id="0" name=""/>
        <dsp:cNvSpPr/>
      </dsp:nvSpPr>
      <dsp:spPr>
        <a:xfrm>
          <a:off x="1891587" y="562363"/>
          <a:ext cx="5343420" cy="5343420"/>
        </a:xfrm>
        <a:custGeom>
          <a:avLst/>
          <a:gdLst/>
          <a:ahLst/>
          <a:cxnLst/>
          <a:rect l="0" t="0" r="0" b="0"/>
          <a:pathLst>
            <a:path>
              <a:moveTo>
                <a:pt x="5258364" y="2002938"/>
              </a:moveTo>
              <a:arcTo wR="2671710" hR="2671710" stAng="20730228" swAng="1649238"/>
            </a:path>
          </a:pathLst>
        </a:custGeom>
        <a:noFill/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2292F-A1BD-4931-8239-0B3703F52449}">
      <dsp:nvSpPr>
        <dsp:cNvPr id="0" name=""/>
        <dsp:cNvSpPr/>
      </dsp:nvSpPr>
      <dsp:spPr>
        <a:xfrm>
          <a:off x="5812566" y="3847280"/>
          <a:ext cx="2128999" cy="1445295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исследователь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812566" y="3847280"/>
        <a:ext cx="2128999" cy="1445295"/>
      </dsp:txXfrm>
    </dsp:sp>
    <dsp:sp modelId="{D5A861C1-4153-40B4-9170-931991964525}">
      <dsp:nvSpPr>
        <dsp:cNvPr id="0" name=""/>
        <dsp:cNvSpPr/>
      </dsp:nvSpPr>
      <dsp:spPr>
        <a:xfrm>
          <a:off x="1891587" y="562363"/>
          <a:ext cx="5343420" cy="5343420"/>
        </a:xfrm>
        <a:custGeom>
          <a:avLst/>
          <a:gdLst/>
          <a:ahLst/>
          <a:cxnLst/>
          <a:rect l="0" t="0" r="0" b="0"/>
          <a:pathLst>
            <a:path>
              <a:moveTo>
                <a:pt x="4368458" y="4735464"/>
              </a:moveTo>
              <a:arcTo wR="2671710" hR="2671710" stAng="3034447" swAng="1044945"/>
            </a:path>
          </a:pathLst>
        </a:custGeom>
        <a:noFill/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20D2D-393B-4745-A410-99121358337A}">
      <dsp:nvSpPr>
        <dsp:cNvPr id="0" name=""/>
        <dsp:cNvSpPr/>
      </dsp:nvSpPr>
      <dsp:spPr>
        <a:xfrm>
          <a:off x="3569675" y="5325840"/>
          <a:ext cx="1987244" cy="1159885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гражданин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569675" y="5325840"/>
        <a:ext cx="1987244" cy="1159885"/>
      </dsp:txXfrm>
    </dsp:sp>
    <dsp:sp modelId="{C032559F-4753-4833-938B-7803188E49E3}">
      <dsp:nvSpPr>
        <dsp:cNvPr id="0" name=""/>
        <dsp:cNvSpPr/>
      </dsp:nvSpPr>
      <dsp:spPr>
        <a:xfrm>
          <a:off x="1891587" y="562363"/>
          <a:ext cx="5343420" cy="5343420"/>
        </a:xfrm>
        <a:custGeom>
          <a:avLst/>
          <a:gdLst/>
          <a:ahLst/>
          <a:cxnLst/>
          <a:rect l="0" t="0" r="0" b="0"/>
          <a:pathLst>
            <a:path>
              <a:moveTo>
                <a:pt x="1669270" y="5148229"/>
              </a:moveTo>
              <a:arcTo wR="2671710" hR="2671710" stAng="6722220" swAng="1205227"/>
            </a:path>
          </a:pathLst>
        </a:custGeom>
        <a:noFill/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56740-AADC-4EFE-97CC-8C0D0E8C8D8D}">
      <dsp:nvSpPr>
        <dsp:cNvPr id="0" name=""/>
        <dsp:cNvSpPr/>
      </dsp:nvSpPr>
      <dsp:spPr>
        <a:xfrm>
          <a:off x="1202434" y="3930582"/>
          <a:ext cx="2094188" cy="127869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ученик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1202434" y="3930582"/>
        <a:ext cx="2094188" cy="1278693"/>
      </dsp:txXfrm>
    </dsp:sp>
    <dsp:sp modelId="{BA58FC58-5F24-4BA0-AEFF-297B8B7D65A1}">
      <dsp:nvSpPr>
        <dsp:cNvPr id="0" name=""/>
        <dsp:cNvSpPr/>
      </dsp:nvSpPr>
      <dsp:spPr>
        <a:xfrm>
          <a:off x="1891587" y="562363"/>
          <a:ext cx="5343420" cy="5343420"/>
        </a:xfrm>
        <a:custGeom>
          <a:avLst/>
          <a:gdLst/>
          <a:ahLst/>
          <a:cxnLst/>
          <a:rect l="0" t="0" r="0" b="0"/>
          <a:pathLst>
            <a:path>
              <a:moveTo>
                <a:pt x="88576" y="3353951"/>
              </a:moveTo>
              <a:arcTo wR="2671710" hR="2671710" stAng="9912314" swAng="1887173"/>
            </a:path>
          </a:pathLst>
        </a:custGeom>
        <a:noFill/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C13AC-544A-4590-99B2-C81B06679654}">
      <dsp:nvSpPr>
        <dsp:cNvPr id="0" name=""/>
        <dsp:cNvSpPr/>
      </dsp:nvSpPr>
      <dsp:spPr>
        <a:xfrm>
          <a:off x="1278461" y="1342371"/>
          <a:ext cx="1942133" cy="111169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личность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1278461" y="1342371"/>
        <a:ext cx="1942133" cy="1111693"/>
      </dsp:txXfrm>
    </dsp:sp>
    <dsp:sp modelId="{AA934984-F89B-4A83-88E2-328076E1225D}">
      <dsp:nvSpPr>
        <dsp:cNvPr id="0" name=""/>
        <dsp:cNvSpPr/>
      </dsp:nvSpPr>
      <dsp:spPr>
        <a:xfrm>
          <a:off x="1891587" y="562363"/>
          <a:ext cx="5343420" cy="5343420"/>
        </a:xfrm>
        <a:custGeom>
          <a:avLst/>
          <a:gdLst/>
          <a:ahLst/>
          <a:cxnLst/>
          <a:rect l="0" t="0" r="0" b="0"/>
          <a:pathLst>
            <a:path>
              <a:moveTo>
                <a:pt x="792935" y="772173"/>
              </a:moveTo>
              <a:arcTo wR="2671710" hR="2671710" stAng="13518891" swAng="1412583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EA2EC-9BB9-494C-884D-2F88A0269B3A}">
      <dsp:nvSpPr>
        <dsp:cNvPr id="0" name=""/>
        <dsp:cNvSpPr/>
      </dsp:nvSpPr>
      <dsp:spPr>
        <a:xfrm rot="5400000">
          <a:off x="-126378" y="128548"/>
          <a:ext cx="842525" cy="58976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1.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-126378" y="128548"/>
        <a:ext cx="842525" cy="589767"/>
      </dsp:txXfrm>
    </dsp:sp>
    <dsp:sp modelId="{06B1993F-8AFB-4D3A-B235-A4B83D7C6B7D}">
      <dsp:nvSpPr>
        <dsp:cNvPr id="0" name=""/>
        <dsp:cNvSpPr/>
      </dsp:nvSpPr>
      <dsp:spPr>
        <a:xfrm rot="5400000">
          <a:off x="4125519" y="-3533582"/>
          <a:ext cx="547641" cy="7619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Гностическая (познание психологической, педагогической теории, познание действительности, своей личности, возможностей учащихся)</a:t>
          </a:r>
          <a:endParaRPr lang="ru-RU" sz="1600" kern="1200" dirty="0"/>
        </a:p>
      </dsp:txBody>
      <dsp:txXfrm rot="5400000">
        <a:off x="4125519" y="-3533582"/>
        <a:ext cx="547641" cy="7619144"/>
      </dsp:txXfrm>
    </dsp:sp>
    <dsp:sp modelId="{F2BE5D6B-A84D-4A74-88DB-622D8C6492F8}">
      <dsp:nvSpPr>
        <dsp:cNvPr id="0" name=""/>
        <dsp:cNvSpPr/>
      </dsp:nvSpPr>
      <dsp:spPr>
        <a:xfrm rot="5400000">
          <a:off x="-126378" y="887504"/>
          <a:ext cx="842525" cy="589767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2.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-126378" y="887504"/>
        <a:ext cx="842525" cy="589767"/>
      </dsp:txXfrm>
    </dsp:sp>
    <dsp:sp modelId="{A47D5949-B464-4F4F-B12E-FFF55211EA43}">
      <dsp:nvSpPr>
        <dsp:cNvPr id="0" name=""/>
        <dsp:cNvSpPr/>
      </dsp:nvSpPr>
      <dsp:spPr>
        <a:xfrm rot="5400000">
          <a:off x="4125519" y="-2774626"/>
          <a:ext cx="547641" cy="7619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Аналитическая (анализ условий реализации образовательного процесса и его результатов)</a:t>
          </a:r>
          <a:endParaRPr lang="ru-RU" sz="1600" kern="1200" dirty="0"/>
        </a:p>
      </dsp:txBody>
      <dsp:txXfrm rot="5400000">
        <a:off x="4125519" y="-2774626"/>
        <a:ext cx="547641" cy="7619144"/>
      </dsp:txXfrm>
    </dsp:sp>
    <dsp:sp modelId="{75267371-468A-49E2-A4E4-6EBE50528729}">
      <dsp:nvSpPr>
        <dsp:cNvPr id="0" name=""/>
        <dsp:cNvSpPr/>
      </dsp:nvSpPr>
      <dsp:spPr>
        <a:xfrm rot="5400000">
          <a:off x="-126378" y="1646460"/>
          <a:ext cx="842525" cy="589767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3.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-126378" y="1646460"/>
        <a:ext cx="842525" cy="589767"/>
      </dsp:txXfrm>
    </dsp:sp>
    <dsp:sp modelId="{AE9BA161-0692-455F-886F-2052D6354BED}">
      <dsp:nvSpPr>
        <dsp:cNvPr id="0" name=""/>
        <dsp:cNvSpPr/>
      </dsp:nvSpPr>
      <dsp:spPr>
        <a:xfrm rot="5400000">
          <a:off x="4125519" y="-2015670"/>
          <a:ext cx="547641" cy="7619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Проектировочная (разработка, моделирование УВ процесса: содержание уроков, внеклассных мероприятий)</a:t>
          </a:r>
          <a:endParaRPr lang="ru-RU" sz="1600" kern="1200" dirty="0"/>
        </a:p>
      </dsp:txBody>
      <dsp:txXfrm rot="5400000">
        <a:off x="4125519" y="-2015670"/>
        <a:ext cx="547641" cy="7619144"/>
      </dsp:txXfrm>
    </dsp:sp>
    <dsp:sp modelId="{70E6D5B3-78DB-463B-94E6-CC6D9BB2D59D}">
      <dsp:nvSpPr>
        <dsp:cNvPr id="0" name=""/>
        <dsp:cNvSpPr/>
      </dsp:nvSpPr>
      <dsp:spPr>
        <a:xfrm rot="5400000">
          <a:off x="-126378" y="2405416"/>
          <a:ext cx="842525" cy="58976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4.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-126378" y="2405416"/>
        <a:ext cx="842525" cy="589767"/>
      </dsp:txXfrm>
    </dsp:sp>
    <dsp:sp modelId="{FCD70A04-0338-4738-A80B-48115BFF499F}">
      <dsp:nvSpPr>
        <dsp:cNvPr id="0" name=""/>
        <dsp:cNvSpPr/>
      </dsp:nvSpPr>
      <dsp:spPr>
        <a:xfrm rot="5400000">
          <a:off x="4125519" y="-1256714"/>
          <a:ext cx="547641" cy="7619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Методическая (создание УМК, </a:t>
          </a:r>
          <a:r>
            <a:rPr lang="ru-RU" sz="1600" kern="1200" dirty="0" err="1" smtClean="0"/>
            <a:t>учебно</a:t>
          </a:r>
          <a:r>
            <a:rPr lang="ru-RU" sz="1600" kern="1200" dirty="0" smtClean="0"/>
            <a:t> – программной документации, обеспечивающих учебный процесс) </a:t>
          </a:r>
          <a:endParaRPr lang="ru-RU" sz="1600" kern="1200" dirty="0"/>
        </a:p>
      </dsp:txBody>
      <dsp:txXfrm rot="5400000">
        <a:off x="4125519" y="-1256714"/>
        <a:ext cx="547641" cy="7619144"/>
      </dsp:txXfrm>
    </dsp:sp>
    <dsp:sp modelId="{7375CB15-127C-47C8-8EB2-F7C65C1C647A}">
      <dsp:nvSpPr>
        <dsp:cNvPr id="0" name=""/>
        <dsp:cNvSpPr/>
      </dsp:nvSpPr>
      <dsp:spPr>
        <a:xfrm rot="5400000">
          <a:off x="-126378" y="3164372"/>
          <a:ext cx="842525" cy="589767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5.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-126378" y="3164372"/>
        <a:ext cx="842525" cy="589767"/>
      </dsp:txXfrm>
    </dsp:sp>
    <dsp:sp modelId="{EC07F440-F67E-4A35-A200-DCD96B507271}">
      <dsp:nvSpPr>
        <dsp:cNvPr id="0" name=""/>
        <dsp:cNvSpPr/>
      </dsp:nvSpPr>
      <dsp:spPr>
        <a:xfrm rot="5400000">
          <a:off x="4125519" y="-497758"/>
          <a:ext cx="547641" cy="7619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Дидактическая (взаимодействие педагога с обучающимися, направленное на достижение цели)</a:t>
          </a:r>
          <a:endParaRPr lang="ru-RU" sz="1600" kern="1200" dirty="0"/>
        </a:p>
      </dsp:txBody>
      <dsp:txXfrm rot="5400000">
        <a:off x="4125519" y="-497758"/>
        <a:ext cx="547641" cy="7619144"/>
      </dsp:txXfrm>
    </dsp:sp>
    <dsp:sp modelId="{F0865800-15A4-4212-B1D8-7670630F96C1}">
      <dsp:nvSpPr>
        <dsp:cNvPr id="0" name=""/>
        <dsp:cNvSpPr/>
      </dsp:nvSpPr>
      <dsp:spPr>
        <a:xfrm rot="5400000">
          <a:off x="-126378" y="3923328"/>
          <a:ext cx="842525" cy="589767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6.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-126378" y="3923328"/>
        <a:ext cx="842525" cy="589767"/>
      </dsp:txXfrm>
    </dsp:sp>
    <dsp:sp modelId="{9B1CA0B0-8D00-4667-93BF-4E4F93143D7F}">
      <dsp:nvSpPr>
        <dsp:cNvPr id="0" name=""/>
        <dsp:cNvSpPr/>
      </dsp:nvSpPr>
      <dsp:spPr>
        <a:xfrm rot="5400000">
          <a:off x="4125519" y="261197"/>
          <a:ext cx="547641" cy="7619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Диагностическая (обеспечение обратной связи, фиксация результатов, их коррекция)</a:t>
          </a:r>
          <a:endParaRPr lang="ru-RU" sz="1600" kern="1200" dirty="0"/>
        </a:p>
      </dsp:txBody>
      <dsp:txXfrm rot="5400000">
        <a:off x="4125519" y="261197"/>
        <a:ext cx="547641" cy="7619144"/>
      </dsp:txXfrm>
    </dsp:sp>
    <dsp:sp modelId="{8FD2629C-35C4-4EFF-9F54-A41001D8761A}">
      <dsp:nvSpPr>
        <dsp:cNvPr id="0" name=""/>
        <dsp:cNvSpPr/>
      </dsp:nvSpPr>
      <dsp:spPr>
        <a:xfrm rot="5400000">
          <a:off x="-126378" y="4682284"/>
          <a:ext cx="842525" cy="58976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7.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-126378" y="4682284"/>
        <a:ext cx="842525" cy="589767"/>
      </dsp:txXfrm>
    </dsp:sp>
    <dsp:sp modelId="{1FEBBB90-22BA-4574-B2BD-109FDD847583}">
      <dsp:nvSpPr>
        <dsp:cNvPr id="0" name=""/>
        <dsp:cNvSpPr/>
      </dsp:nvSpPr>
      <dsp:spPr>
        <a:xfrm rot="5400000">
          <a:off x="4125519" y="1020153"/>
          <a:ext cx="547641" cy="7619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Инновационная (внедрение, разработка, создание, распространение  нового педагогического опыта)</a:t>
          </a:r>
          <a:endParaRPr lang="ru-RU" sz="1600" kern="1200" dirty="0"/>
        </a:p>
      </dsp:txBody>
      <dsp:txXfrm rot="5400000">
        <a:off x="4125519" y="1020153"/>
        <a:ext cx="547641" cy="76191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54FB2-CB08-4C75-A462-1BE3827368F1}">
      <dsp:nvSpPr>
        <dsp:cNvPr id="0" name=""/>
        <dsp:cNvSpPr/>
      </dsp:nvSpPr>
      <dsp:spPr>
        <a:xfrm>
          <a:off x="3145944" y="-167490"/>
          <a:ext cx="2040094" cy="18517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Ценности, принципы и цели </a:t>
          </a:r>
          <a:endParaRPr lang="ru-RU" sz="1600" b="1" kern="1200" dirty="0"/>
        </a:p>
      </dsp:txBody>
      <dsp:txXfrm>
        <a:off x="3145944" y="-167490"/>
        <a:ext cx="2040094" cy="1851760"/>
      </dsp:txXfrm>
    </dsp:sp>
    <dsp:sp modelId="{EFFC597C-53DE-4B50-893A-0B10DA4D08A5}">
      <dsp:nvSpPr>
        <dsp:cNvPr id="0" name=""/>
        <dsp:cNvSpPr/>
      </dsp:nvSpPr>
      <dsp:spPr>
        <a:xfrm rot="2160000">
          <a:off x="4997395" y="1147608"/>
          <a:ext cx="145845" cy="535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160000">
        <a:off x="4997395" y="1147608"/>
        <a:ext cx="145845" cy="535626"/>
      </dsp:txXfrm>
    </dsp:sp>
    <dsp:sp modelId="{C331E5E3-DEEA-4FD4-A12F-030825A41ABC}">
      <dsp:nvSpPr>
        <dsp:cNvPr id="0" name=""/>
        <dsp:cNvSpPr/>
      </dsp:nvSpPr>
      <dsp:spPr>
        <a:xfrm>
          <a:off x="4966913" y="1043056"/>
          <a:ext cx="2251980" cy="2230634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+mj-lt"/>
              <a:ea typeface="Times New Roman" pitchFamily="18" charset="0"/>
            </a:rPr>
            <a:t>Профессиональные качества</a:t>
          </a:r>
          <a:endParaRPr kumimoji="0" lang="ru-RU" sz="1400" b="1" i="0" u="none" strike="noStrike" kern="1200" cap="none" normalizeH="0" baseline="0" dirty="0" smtClean="0">
            <a:ln/>
            <a:effectLst/>
            <a:latin typeface="+mj-lt"/>
          </a:endParaRPr>
        </a:p>
      </dsp:txBody>
      <dsp:txXfrm>
        <a:off x="4966913" y="1043056"/>
        <a:ext cx="2251980" cy="2230634"/>
      </dsp:txXfrm>
    </dsp:sp>
    <dsp:sp modelId="{2EE89BFD-2D42-4EF5-A504-9EE97A42C295}">
      <dsp:nvSpPr>
        <dsp:cNvPr id="0" name=""/>
        <dsp:cNvSpPr/>
      </dsp:nvSpPr>
      <dsp:spPr>
        <a:xfrm rot="6480000">
          <a:off x="5638048" y="3074427"/>
          <a:ext cx="140388" cy="535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6480000">
        <a:off x="5638048" y="3074427"/>
        <a:ext cx="140388" cy="535626"/>
      </dsp:txXfrm>
    </dsp:sp>
    <dsp:sp modelId="{4E317E35-B4C1-4E8C-8B9C-7DABEDFA4730}">
      <dsp:nvSpPr>
        <dsp:cNvPr id="0" name=""/>
        <dsp:cNvSpPr/>
      </dsp:nvSpPr>
      <dsp:spPr>
        <a:xfrm>
          <a:off x="4355267" y="3423116"/>
          <a:ext cx="2003243" cy="200095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+mj-lt"/>
              <a:ea typeface="Times New Roman" pitchFamily="18" charset="0"/>
            </a:rPr>
            <a:t>Ключевые компетенции</a:t>
          </a:r>
          <a:endParaRPr kumimoji="0" lang="ru-RU" sz="1600" b="1" i="0" u="none" strike="noStrike" kern="1200" cap="none" normalizeH="0" baseline="0" dirty="0" smtClean="0">
            <a:ln/>
            <a:effectLst/>
            <a:latin typeface="+mj-lt"/>
          </a:endParaRPr>
        </a:p>
      </dsp:txBody>
      <dsp:txXfrm>
        <a:off x="4355267" y="3423116"/>
        <a:ext cx="2003243" cy="2000957"/>
      </dsp:txXfrm>
    </dsp:sp>
    <dsp:sp modelId="{7CB93F13-76E6-42B4-A638-2D1967625F0E}">
      <dsp:nvSpPr>
        <dsp:cNvPr id="0" name=""/>
        <dsp:cNvSpPr/>
      </dsp:nvSpPr>
      <dsp:spPr>
        <a:xfrm rot="10800000">
          <a:off x="4152471" y="4155782"/>
          <a:ext cx="143309" cy="535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152471" y="4155782"/>
        <a:ext cx="143309" cy="535626"/>
      </dsp:txXfrm>
    </dsp:sp>
    <dsp:sp modelId="{071795E3-AB8C-4323-BFF6-1027FC8A3FE4}">
      <dsp:nvSpPr>
        <dsp:cNvPr id="0" name=""/>
        <dsp:cNvSpPr/>
      </dsp:nvSpPr>
      <dsp:spPr>
        <a:xfrm>
          <a:off x="1865315" y="3453730"/>
          <a:ext cx="2219556" cy="193972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Педагогические методы, способы и технологии</a:t>
          </a:r>
          <a:endParaRPr lang="ru-RU" sz="1400" b="1" kern="1200" dirty="0"/>
        </a:p>
      </dsp:txBody>
      <dsp:txXfrm>
        <a:off x="1865315" y="3453730"/>
        <a:ext cx="2219556" cy="1939729"/>
      </dsp:txXfrm>
    </dsp:sp>
    <dsp:sp modelId="{433B378B-2AF5-4261-BA44-CAD9ED2D976A}">
      <dsp:nvSpPr>
        <dsp:cNvPr id="0" name=""/>
        <dsp:cNvSpPr/>
      </dsp:nvSpPr>
      <dsp:spPr>
        <a:xfrm rot="15320155">
          <a:off x="2647839" y="3113705"/>
          <a:ext cx="109137" cy="535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320155">
        <a:off x="2647839" y="3113705"/>
        <a:ext cx="109137" cy="535626"/>
      </dsp:txXfrm>
    </dsp:sp>
    <dsp:sp modelId="{82E80B77-E3E4-4096-86BE-7DB592A4A9E0}">
      <dsp:nvSpPr>
        <dsp:cNvPr id="0" name=""/>
        <dsp:cNvSpPr/>
      </dsp:nvSpPr>
      <dsp:spPr>
        <a:xfrm>
          <a:off x="1224130" y="1152125"/>
          <a:ext cx="2354106" cy="215650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Профессиональные позиции</a:t>
          </a:r>
          <a:endParaRPr lang="ru-RU" sz="1400" b="1" kern="1200" dirty="0"/>
        </a:p>
      </dsp:txBody>
      <dsp:txXfrm>
        <a:off x="1224130" y="1152125"/>
        <a:ext cx="2354106" cy="2156503"/>
      </dsp:txXfrm>
    </dsp:sp>
    <dsp:sp modelId="{7D10A6B2-8438-4DB2-A6F4-C5832BEB3071}">
      <dsp:nvSpPr>
        <dsp:cNvPr id="0" name=""/>
        <dsp:cNvSpPr/>
      </dsp:nvSpPr>
      <dsp:spPr>
        <a:xfrm rot="19210156">
          <a:off x="3291581" y="1178635"/>
          <a:ext cx="98954" cy="535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210156">
        <a:off x="3291581" y="1178635"/>
        <a:ext cx="98954" cy="53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Личность педагога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современной школе</a:t>
            </a:r>
            <a:endParaRPr lang="ru-RU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71600" y="4725144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19075"/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«Хороший учитель рождает хороших учеников.»</a:t>
            </a:r>
          </a:p>
          <a:p>
            <a:pPr indent="219075" algn="r"/>
            <a:r>
              <a:rPr lang="ru-RU" sz="28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(М.В. Остроградский)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D1D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0_7246f_c96730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1296144" cy="108876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  <p:bldP spid="368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Современный, идущий в ногу со временем, прикольный, классный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549325" cy="377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Умеет находить общий язык со своими учениками, внимательный, отзывчивый, спокойный и вежливый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268376" cy="42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Веселый, с хорошим чувством юмора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4194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64619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2a7773de0fb03c8e2b54157ac851fa1_X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077072"/>
            <a:ext cx="3802062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Молодой, красивый, опытный, мудрый, следит за своими учениками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4608512" cy="36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idos.ru/journal/2011/im0111-05-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9046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</a:t>
            </a:r>
            <a:r>
              <a:rPr lang="ru-RU" sz="3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степени мотивации к переходу в новое качество и инновациям члены педколлектива распределяются следующим образом: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404664"/>
            <a:ext cx="8352928" cy="61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Типаж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Вдохновенный, увлекающийся, знающий море всего и ничего определённого…</a:t>
            </a:r>
          </a:p>
          <a:p>
            <a:pPr indent="219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Типаж 2.</a:t>
            </a:r>
            <a:r>
              <a:rPr lang="ru-RU" sz="2400" b="1" dirty="0" smtClean="0"/>
              <a:t> 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О, как он ежедневно и ежевечернее страдает…</a:t>
            </a:r>
          </a:p>
          <a:p>
            <a:pPr indent="219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Типаж 3.</a:t>
            </a:r>
            <a:r>
              <a:rPr lang="ru-RU" sz="2400" b="1" dirty="0" smtClean="0"/>
              <a:t> 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Всё раз и навсегда разобрано по полочкам…</a:t>
            </a:r>
          </a:p>
          <a:p>
            <a:pPr indent="219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Типаж 4. 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Знает детей и предмет…</a:t>
            </a:r>
          </a:p>
          <a:p>
            <a:pPr indent="219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Типаж 5.</a:t>
            </a:r>
            <a:r>
              <a:rPr lang="ru-RU" sz="2400" b="1" dirty="0" smtClean="0"/>
              <a:t> 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Для каждой параллели составляет авторскую образовательную программу…</a:t>
            </a:r>
          </a:p>
          <a:p>
            <a:pPr indent="219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Типаж 6.</a:t>
            </a:r>
            <a:r>
              <a:rPr lang="ru-RU" sz="2400" b="1" dirty="0" smtClean="0"/>
              <a:t> 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Образная речь, организация учебного процесса в основном через самостоятельный поиск информации учащимися... </a:t>
            </a:r>
          </a:p>
          <a:p>
            <a:pPr indent="219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Типаж 7.</a:t>
            </a:r>
            <a:r>
              <a:rPr lang="ru-RU" sz="2400" b="1" dirty="0" smtClean="0"/>
              <a:t> 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 уроках похож на дирижёра или певца…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88640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AG00334_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2708920"/>
            <a:ext cx="1231180" cy="112147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Главная цель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Повышение качества знаний учащихся, чтобы в дальнейшем выпускники могли стать конкурентоспособными </a:t>
            </a:r>
          </a:p>
          <a:p>
            <a:pPr>
              <a:defRPr/>
            </a:pP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 взрослом мире.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99512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Главная задача 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Раскрытие способностей каждого ученика, воспитание личности, готовой к жизни в высокотехнологичном, конкурентном мире.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0_26c10_edd0be93_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78904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Виды педагогической деятельности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196752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Рейтинг российских учащихся</a:t>
            </a:r>
            <a:b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PISA 2009)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6490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38 по математической грамотности (29-31 в 2003 году из 40 стран);</a:t>
            </a:r>
          </a:p>
          <a:p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39 по естественнонаучной грамотности; </a:t>
            </a:r>
          </a:p>
          <a:p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43 по грамотности чтения (32-34 в 2003 году из 40 стран и 27-29 в 2000 году из 32 стран).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Модель современного учителя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268760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3961032156d01d5acffd9f7232b858eda7fa8ece92_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11960" y="3212975"/>
            <a:ext cx="999621" cy="13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39552" y="548680"/>
            <a:ext cx="3600400" cy="23042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Компетентность</a:t>
            </a:r>
            <a:r>
              <a:rPr lang="ru-RU" sz="2400" dirty="0" smtClean="0"/>
              <a:t> – это ЗУН учителя + опыт педагогической деятельности</a:t>
            </a:r>
            <a:endParaRPr lang="ru-RU" sz="24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716016" y="548680"/>
            <a:ext cx="3816424" cy="23042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Компетенция</a:t>
            </a:r>
            <a:r>
              <a:rPr lang="ru-RU" sz="2400" dirty="0" smtClean="0"/>
              <a:t> – это поведение педагога + навыки общения + способность поддерживать профессиональный уровень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учителя 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совокупность профессионально – педагогических компетенций: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компетенция, связанная с готовностью к решению профессиональных задач;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профессионально-коммуникативная; 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общепедагогическая профессиональная компетенция (психолого-педагогическая и методическая);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предметная компетенция;</a:t>
            </a:r>
            <a:r>
              <a:rPr lang="ru-R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профессиональная самореализация.</a:t>
            </a:r>
            <a:endParaRPr lang="ru-RU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Виды профессиональной компетентности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23528" y="1916832"/>
            <a:ext cx="3600400" cy="208823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Специальная</a:t>
            </a:r>
          </a:p>
          <a:p>
            <a:pPr algn="ctr"/>
            <a:r>
              <a:rPr lang="ru-RU" b="1" dirty="0" smtClean="0"/>
              <a:t>Владение проф. деятельностью на высоком уровне, способность проектировать своё дальнейшее проф. развитие 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437112"/>
            <a:ext cx="2736304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Личностная</a:t>
            </a:r>
          </a:p>
          <a:p>
            <a:pPr algn="ctr"/>
            <a:r>
              <a:rPr lang="ru-RU" b="1" dirty="0" smtClean="0"/>
              <a:t>Личностное самовыражение, саморазвитие</a:t>
            </a:r>
            <a:endParaRPr lang="ru-RU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220072" y="1916832"/>
            <a:ext cx="3600400" cy="208823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Социальная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Владение проф. общением, сотрудничеством,  социальная ответственность за результаты своего труда 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3311860" y="3248980"/>
            <a:ext cx="360040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348136" y="3132584"/>
            <a:ext cx="3520008" cy="1088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535996" y="195283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031940" y="188082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868144" y="4437112"/>
            <a:ext cx="2736304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Индивидуальная</a:t>
            </a:r>
          </a:p>
          <a:p>
            <a:pPr algn="ctr"/>
            <a:r>
              <a:rPr lang="ru-RU" b="1" dirty="0" smtClean="0"/>
              <a:t>Самореализация, готовность к проф. росту</a:t>
            </a:r>
            <a:endParaRPr lang="ru-RU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0a2446eea378dac32a93eb6b71162201.jpg"/>
          <p:cNvPicPr>
            <a:picLocks noChangeAspect="1"/>
          </p:cNvPicPr>
          <p:nvPr/>
        </p:nvPicPr>
        <p:blipFill>
          <a:blip r:embed="rId2" cstate="print"/>
          <a:srcRect t="22917"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1071563"/>
            <a:ext cx="34290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1. </a:t>
            </a:r>
            <a:r>
              <a:rPr lang="ru-RU" sz="2000" dirty="0"/>
              <a:t>Владение содержанием и методологией предмета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714375"/>
            <a:ext cx="492918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2. </a:t>
            </a:r>
            <a:r>
              <a:rPr lang="ru-RU" dirty="0"/>
              <a:t>Знание закономерностей познавательных процессов ученика в обучении и умение применять их при проектировании реального учебного процесса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88" y="2071688"/>
            <a:ext cx="3357562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3. </a:t>
            </a:r>
            <a:r>
              <a:rPr lang="ru-RU" sz="2000" dirty="0"/>
              <a:t>Знание </a:t>
            </a:r>
            <a:r>
              <a:rPr lang="ru-RU" sz="2000" dirty="0" err="1"/>
              <a:t>валеологических</a:t>
            </a:r>
            <a:r>
              <a:rPr lang="ru-RU" sz="2000" dirty="0"/>
              <a:t> требований к уроку и умение использовать их при проектировании учебного процесса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4938" y="3857625"/>
            <a:ext cx="3714750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4. </a:t>
            </a:r>
            <a:r>
              <a:rPr lang="ru-RU" sz="2000" dirty="0"/>
              <a:t>Владение приёмами эффективного общения </a:t>
            </a:r>
          </a:p>
          <a:p>
            <a:pPr algn="ctr">
              <a:defRPr/>
            </a:pPr>
            <a:r>
              <a:rPr lang="ru-RU" sz="2000" dirty="0"/>
              <a:t>с детьми, с коллегами, </a:t>
            </a:r>
          </a:p>
          <a:p>
            <a:pPr algn="ctr">
              <a:defRPr/>
            </a:pPr>
            <a:r>
              <a:rPr lang="ru-RU" sz="2000" dirty="0"/>
              <a:t>с родителями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5" y="5357813"/>
            <a:ext cx="3929063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5. </a:t>
            </a:r>
            <a:r>
              <a:rPr lang="ru-RU" sz="2000" dirty="0"/>
              <a:t>Владение приёмами, социализирующими и развивающими ребёнка средствами учебного предмета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188" y="5286375"/>
            <a:ext cx="392906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6. </a:t>
            </a:r>
            <a:r>
              <a:rPr lang="ru-RU" sz="2000" dirty="0"/>
              <a:t>Владение управленческими технологиями (педагогический анализ, постановка целей, планирование, организация)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50" y="3429000"/>
            <a:ext cx="3357563" cy="163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7. </a:t>
            </a:r>
            <a:r>
              <a:rPr lang="ru-RU" sz="2000" dirty="0"/>
              <a:t>Умение управлять инновационным процессом (проектировать, провести и проанализировать эксперимент)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88" y="2214563"/>
            <a:ext cx="314325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8. </a:t>
            </a:r>
            <a:r>
              <a:rPr lang="ru-RU" sz="2000" dirty="0"/>
              <a:t>Владение навыками обобщения и </a:t>
            </a:r>
            <a:r>
              <a:rPr lang="ru-RU" sz="2000" dirty="0" smtClean="0"/>
              <a:t>передачи своего </a:t>
            </a:r>
            <a:r>
              <a:rPr lang="ru-RU" sz="2000" dirty="0"/>
              <a:t>опыта </a:t>
            </a:r>
          </a:p>
        </p:txBody>
      </p:sp>
      <p:pic>
        <p:nvPicPr>
          <p:cNvPr id="20491" name="Рисунок 25" descr="30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500313"/>
            <a:ext cx="1071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 стрелкой 27"/>
          <p:cNvCxnSpPr/>
          <p:nvPr/>
        </p:nvCxnSpPr>
        <p:spPr>
          <a:xfrm rot="5400000">
            <a:off x="3751262" y="4678363"/>
            <a:ext cx="714375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356894" y="4644231"/>
            <a:ext cx="704850" cy="274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3500438" y="1928813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4219575" y="2209800"/>
            <a:ext cx="428625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4857750" y="2214563"/>
            <a:ext cx="571500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3500438" y="2857500"/>
            <a:ext cx="35718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072063" y="3000375"/>
            <a:ext cx="35718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786313" y="4286250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3714750" y="4286250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00034" y="214290"/>
            <a:ext cx="79317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профессиональных компетенций учителя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>
          <a:xfrm>
            <a:off x="285750" y="6572250"/>
            <a:ext cx="3143250" cy="28575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idos.ru/journal/2011/im0111-05-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1__1~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352928" cy="6481873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он – современный учитель?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 российских школах  </a:t>
            </a:r>
            <a:r>
              <a:rPr lang="ru-RU" sz="2800" b="1" i="1" dirty="0" smtClean="0">
                <a:solidFill>
                  <a:srgbClr val="E60000"/>
                </a:solidFill>
              </a:rPr>
              <a:t>1</a:t>
            </a:r>
            <a:r>
              <a:rPr lang="ru-RU" sz="2800" i="1" dirty="0" smtClean="0">
                <a:solidFill>
                  <a:srgbClr val="E60000"/>
                </a:solidFill>
              </a:rPr>
              <a:t> млн. </a:t>
            </a:r>
            <a:r>
              <a:rPr lang="ru-RU" sz="2800" b="1" i="1" dirty="0" smtClean="0">
                <a:solidFill>
                  <a:srgbClr val="E60000"/>
                </a:solidFill>
              </a:rPr>
              <a:t>264</a:t>
            </a:r>
            <a:r>
              <a:rPr lang="ru-RU" sz="2800" i="1" dirty="0" smtClean="0">
                <a:solidFill>
                  <a:srgbClr val="E60000"/>
                </a:solidFill>
              </a:rPr>
              <a:t> тыс. </a:t>
            </a:r>
            <a:r>
              <a:rPr lang="ru-RU" sz="2800" i="1" dirty="0" smtClean="0"/>
              <a:t>педагогов.</a:t>
            </a:r>
            <a:r>
              <a:rPr lang="ru-RU" sz="2800" b="1" i="1" dirty="0" smtClean="0">
                <a:solidFill>
                  <a:srgbClr val="EE0000"/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rgbClr val="EE0000"/>
                </a:solidFill>
              </a:rPr>
              <a:t>1</a:t>
            </a:r>
            <a:r>
              <a:rPr lang="ru-RU" sz="2800" i="1" dirty="0" smtClean="0">
                <a:solidFill>
                  <a:srgbClr val="EE0000"/>
                </a:solidFill>
              </a:rPr>
              <a:t>млн. </a:t>
            </a:r>
            <a:r>
              <a:rPr lang="ru-RU" sz="2800" b="1" i="1" dirty="0" smtClean="0">
                <a:solidFill>
                  <a:srgbClr val="EE0000"/>
                </a:solidFill>
              </a:rPr>
              <a:t>99</a:t>
            </a:r>
            <a:r>
              <a:rPr lang="ru-RU" sz="2800" i="1" dirty="0" smtClean="0">
                <a:solidFill>
                  <a:srgbClr val="EE0000"/>
                </a:solidFill>
              </a:rPr>
              <a:t> тыс. ( </a:t>
            </a:r>
            <a:r>
              <a:rPr lang="ru-RU" sz="2800" b="1" i="1" dirty="0" smtClean="0">
                <a:solidFill>
                  <a:srgbClr val="EE0000"/>
                </a:solidFill>
              </a:rPr>
              <a:t>87%</a:t>
            </a:r>
            <a:r>
              <a:rPr lang="ru-RU" sz="2800" i="1" dirty="0" smtClean="0">
                <a:solidFill>
                  <a:srgbClr val="EE0000"/>
                </a:solidFill>
              </a:rPr>
              <a:t>)</a:t>
            </a:r>
            <a:r>
              <a:rPr lang="ru-RU" sz="2800" i="1" dirty="0" smtClean="0"/>
              <a:t> – женщины. </a:t>
            </a:r>
          </a:p>
          <a:p>
            <a:r>
              <a:rPr lang="ru-RU" sz="2800" i="1" dirty="0" smtClean="0"/>
              <a:t>Во Франции – </a:t>
            </a:r>
            <a:r>
              <a:rPr lang="ru-RU" sz="2800" b="1" i="1" dirty="0" smtClean="0">
                <a:solidFill>
                  <a:srgbClr val="EE0000"/>
                </a:solidFill>
              </a:rPr>
              <a:t>57 %</a:t>
            </a:r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В Японии – </a:t>
            </a:r>
            <a:r>
              <a:rPr lang="ru-RU" sz="2800" b="1" i="1" dirty="0" smtClean="0">
                <a:solidFill>
                  <a:srgbClr val="EE0000"/>
                </a:solidFill>
              </a:rPr>
              <a:t>32 %</a:t>
            </a:r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Средний возраст учителей – </a:t>
            </a:r>
            <a:r>
              <a:rPr lang="ru-RU" sz="2800" b="1" i="1" dirty="0" smtClean="0">
                <a:solidFill>
                  <a:srgbClr val="EE0000"/>
                </a:solidFill>
              </a:rPr>
              <a:t>43 </a:t>
            </a:r>
            <a:r>
              <a:rPr lang="ru-RU" sz="2800" i="1" dirty="0" smtClean="0">
                <a:solidFill>
                  <a:srgbClr val="EE0000"/>
                </a:solidFill>
              </a:rPr>
              <a:t>года.</a:t>
            </a:r>
          </a:p>
          <a:p>
            <a:r>
              <a:rPr lang="ru-RU" sz="2800" i="1" dirty="0" smtClean="0"/>
              <a:t>Каждый десятый  - пенсионер. </a:t>
            </a:r>
          </a:p>
          <a:p>
            <a:r>
              <a:rPr lang="ru-RU" sz="2800" i="1" dirty="0" smtClean="0"/>
              <a:t>Столько же молодых (</a:t>
            </a:r>
            <a:r>
              <a:rPr lang="ru-RU" sz="2800" b="1" i="1" dirty="0" smtClean="0">
                <a:solidFill>
                  <a:srgbClr val="EE0000"/>
                </a:solidFill>
              </a:rPr>
              <a:t>до 30 лет</a:t>
            </a:r>
            <a:r>
              <a:rPr lang="ru-RU" sz="2800" i="1" dirty="0" smtClean="0"/>
              <a:t>). </a:t>
            </a:r>
          </a:p>
          <a:p>
            <a:r>
              <a:rPr lang="ru-RU" sz="2800" b="1" i="1" dirty="0" smtClean="0">
                <a:solidFill>
                  <a:srgbClr val="EE0000"/>
                </a:solidFill>
              </a:rPr>
              <a:t>50,7%</a:t>
            </a:r>
            <a:r>
              <a:rPr lang="ru-RU" sz="2800" i="1" dirty="0" smtClean="0"/>
              <a:t> - люди </a:t>
            </a:r>
            <a:r>
              <a:rPr lang="ru-RU" sz="2800" b="1" i="1" dirty="0" smtClean="0">
                <a:solidFill>
                  <a:srgbClr val="EE0000"/>
                </a:solidFill>
              </a:rPr>
              <a:t>от 31 до 46 лет </a:t>
            </a:r>
          </a:p>
          <a:p>
            <a:endParaRPr lang="ru-RU" sz="2800" i="1" dirty="0"/>
          </a:p>
        </p:txBody>
      </p:sp>
      <p:pic>
        <p:nvPicPr>
          <p:cNvPr id="7" name="Рисунок 3" descr="2354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140968"/>
            <a:ext cx="1714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00808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Около </a:t>
            </a:r>
            <a:r>
              <a:rPr lang="ru-RU" sz="2800" b="1" i="1" dirty="0" smtClean="0">
                <a:solidFill>
                  <a:srgbClr val="EE0000"/>
                </a:solidFill>
              </a:rPr>
              <a:t>40 % </a:t>
            </a:r>
            <a:r>
              <a:rPr lang="ru-RU" sz="2800" i="1" dirty="0" smtClean="0"/>
              <a:t>учителей не бывает:</a:t>
            </a:r>
          </a:p>
          <a:p>
            <a:endParaRPr lang="ru-RU" sz="3200" i="1" dirty="0" smtClean="0"/>
          </a:p>
          <a:p>
            <a:endParaRPr lang="ru-RU" sz="3200" i="1" dirty="0" smtClean="0"/>
          </a:p>
          <a:p>
            <a:endParaRPr lang="ru-RU" sz="3200" i="1" dirty="0" smtClean="0"/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82% </a:t>
            </a:r>
            <a:r>
              <a:rPr lang="ru-RU" sz="2800" i="1" dirty="0" smtClean="0"/>
              <a:t>учителей испытывают психологический дискомфорт в своей профессиональной деятельности;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95% </a:t>
            </a:r>
            <a:r>
              <a:rPr lang="ru-RU" sz="2800" i="1" dirty="0" smtClean="0"/>
              <a:t>не удовлетворены престижем своей профессии в обществе; </a:t>
            </a:r>
          </a:p>
          <a:p>
            <a:r>
              <a:rPr lang="ru-RU" sz="2800" i="1" dirty="0" smtClean="0"/>
              <a:t>только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12% </a:t>
            </a:r>
            <a:r>
              <a:rPr lang="ru-RU" sz="2800" i="1" dirty="0" smtClean="0"/>
              <a:t>не желают менять свою работу на другую.</a:t>
            </a:r>
          </a:p>
          <a:p>
            <a:endParaRPr lang="ru-RU" sz="3200" i="1" dirty="0"/>
          </a:p>
        </p:txBody>
      </p:sp>
      <p:pic>
        <p:nvPicPr>
          <p:cNvPr id="4" name="Рисунок 13" descr="37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4" descr="37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04864"/>
            <a:ext cx="1927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375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76872"/>
            <a:ext cx="1928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Социологическое исследование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07976" y="1421160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2794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Учитель на уроке – это…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Учитель 21 века…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Портрет учителя 21 века глазами ученика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1" descr="24845889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55679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flipH="1">
            <a:off x="1835696" y="2060848"/>
            <a:ext cx="4968552" cy="2880320"/>
          </a:xfrm>
          <a:prstGeom prst="cloudCallout">
            <a:avLst>
              <a:gd name="adj1" fmla="val 55895"/>
              <a:gd name="adj2" fmla="val -779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Умный, знающий  свой предмет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ДОБРЫЙ, ЛЮБЯЩИЙ ДЕТЕЙ, ЗАБОТЛИВЫЙ, СТРОГИЙ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880" y="2132856"/>
            <a:ext cx="59860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Интеллектуальный, эрудированный, хорошо образованный  </a:t>
            </a:r>
            <a:b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itchFamily="18" charset="0"/>
              </a:rPr>
              <a:t>человек,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владеющий компьютером, новой техникой и новыми технологиями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f2a7773de0fb03c8e2b54157ac851fa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3974031" cy="33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1ba3f_4e44fa0c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1728192" cy="165906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640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Личность педагога</vt:lpstr>
      <vt:lpstr>Рейтинг российских учащихся (PISA 2009)</vt:lpstr>
      <vt:lpstr>Кто он – современный учитель? </vt:lpstr>
      <vt:lpstr>Слайд 4</vt:lpstr>
      <vt:lpstr>Социологическое исследование</vt:lpstr>
      <vt:lpstr>Учитель на уроке – это…  Учитель 21 века…</vt:lpstr>
      <vt:lpstr>Портрет учителя 21 века глазами ученика</vt:lpstr>
      <vt:lpstr>ДОБРЫЙ, ЛЮБЯЩИЙ ДЕТЕЙ, ЗАБОТЛИВЫЙ, СТРОГИЙ</vt:lpstr>
      <vt:lpstr>Интеллектуальный, эрудированный, хорошо образованный   человек, владеющий компьютером, новой техникой и новыми технологиями </vt:lpstr>
      <vt:lpstr>Современный, идущий в ногу со временем, прикольный, классный</vt:lpstr>
      <vt:lpstr>Умеет находить общий язык со своими учениками, внимательный, отзывчивый, спокойный и вежливый </vt:lpstr>
      <vt:lpstr> Веселый, с хорошим чувством юмора </vt:lpstr>
      <vt:lpstr>Молодой, красивый, опытный, мудрый, следит за своими учениками</vt:lpstr>
      <vt:lpstr>По степени мотивации к переходу в новое качество и инновациям члены педколлектива распределяются следующим образом: </vt:lpstr>
      <vt:lpstr>Слайд 15</vt:lpstr>
      <vt:lpstr>Слайд 16</vt:lpstr>
      <vt:lpstr>Главная цель</vt:lpstr>
      <vt:lpstr>Главная задача  </vt:lpstr>
      <vt:lpstr>Виды педагогической деятельности</vt:lpstr>
      <vt:lpstr>Модель современного учителя</vt:lpstr>
      <vt:lpstr>Слайд 21</vt:lpstr>
      <vt:lpstr>Виды профессиональной компетентности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Личность педагога</dc:title>
  <cp:lastModifiedBy>...</cp:lastModifiedBy>
  <cp:revision>63</cp:revision>
  <dcterms:modified xsi:type="dcterms:W3CDTF">2012-11-27T16:37:31Z</dcterms:modified>
</cp:coreProperties>
</file>