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яша\IMG_1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na\Desktop\яша\IMG_18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5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na\Desktop\яша\IMG_18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169"/>
            <a:ext cx="5040560" cy="68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0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na\Desktop\яша\IMG_18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na\Desktop\яша\IMG_1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506"/>
            <a:ext cx="7880989" cy="6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1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na\Desktop\яша\IMG_1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яша\IMG_1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2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Desktop\яша\IMG_18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10"/>
            <a:ext cx="9144000" cy="68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na\Desktop\яша\IMG_1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5"/>
            <a:ext cx="7704856" cy="68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9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na\Desktop\яша\IMG_18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1"/>
            <a:ext cx="7128792" cy="68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na\Desktop\яша\IMG_1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8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na\Desktop\яша\IMG_1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5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na\Desktop\яша\IMG_18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7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na\Desktop\яша\IMG_18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616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44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4</cp:revision>
  <dcterms:created xsi:type="dcterms:W3CDTF">2015-03-17T17:26:48Z</dcterms:created>
  <dcterms:modified xsi:type="dcterms:W3CDTF">2015-03-17T20:25:02Z</dcterms:modified>
</cp:coreProperties>
</file>