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685" autoAdjust="0"/>
  </p:normalViewPr>
  <p:slideViewPr>
    <p:cSldViewPr>
      <p:cViewPr varScale="1">
        <p:scale>
          <a:sx n="60" d="100"/>
          <a:sy n="60" d="100"/>
        </p:scale>
        <p:origin x="-18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79863-7205-4B47-86D3-EB8DFE5DA27E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92174-4F2D-4764-B451-CE630BE1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92174-4F2D-4764-B451-CE630BE105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92174-4F2D-4764-B451-CE630BE105E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27280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Литературное чтение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 класс</a:t>
            </a:r>
            <a:endParaRPr lang="ru-R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И.А. Крылов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«Стрекоза и Муравей»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Иван Андреевич  Крылов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1769- 1844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Lib.ru/Классика. Крылов Иван Андреевич. Собрание сочине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28800"/>
            <a:ext cx="4824536" cy="4788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27584" y="558574"/>
            <a:ext cx="83164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Ваня, Ваня-простота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Купил  лошадь  без  хвоста,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Сел  задом наперёд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И поехал  в огород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и и .а крылова стрекоза и муравей Стрекоза и мурав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-566341"/>
            <a:ext cx="8064896" cy="7424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rtRu.info - Illustrations - Narbut Georgiy (Egor) Ivanovi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243407"/>
            <a:ext cx="8568952" cy="6912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Физкультминутка - Картинка 1593/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-891480"/>
            <a:ext cx="8520881" cy="8908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Соберите пословицы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1290366"/>
            <a:ext cx="882047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За  большим  погонишься -       людей  насмешишь.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Кто  веселится  весной –           зимой  с  сумой  побежишь.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Поспешишь  -                                потехе  час.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Делу  время -                               тот  плачет  летом.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Лето  пролежишь -                    малое  потеряешь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Нарисуйте смайлик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3554" name="Picture 2" descr="http://im1-tub-ru.yandex.net/i?id=c33a27725012f6d3a645a3cde46f8a2c-14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628800"/>
            <a:ext cx="7272808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71</Words>
  <Application>Microsoft Office PowerPoint</Application>
  <PresentationFormat>Экран (4:3)</PresentationFormat>
  <Paragraphs>33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Иван Андреевич  Крылов 1769- 1844</vt:lpstr>
      <vt:lpstr>Слайд 3</vt:lpstr>
      <vt:lpstr>Слайд 4</vt:lpstr>
      <vt:lpstr>Слайд 5</vt:lpstr>
      <vt:lpstr>Слайд 6</vt:lpstr>
      <vt:lpstr>Соберите пословицы</vt:lpstr>
      <vt:lpstr>Нарисуйте смайлик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WORK</cp:lastModifiedBy>
  <cp:revision>5</cp:revision>
  <dcterms:modified xsi:type="dcterms:W3CDTF">2014-10-31T19:18:36Z</dcterms:modified>
</cp:coreProperties>
</file>