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Передача мяча снизу двумя руками</a:t>
            </a:r>
            <a:endParaRPr lang="ru-RU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Презентацию подготовила учитель физической культуры ГБОУ № 520 </a:t>
            </a:r>
            <a:r>
              <a:rPr lang="ru-RU" dirty="0" err="1" smtClean="0"/>
              <a:t>Нелаева</a:t>
            </a:r>
            <a:r>
              <a:rPr lang="ru-RU" dirty="0" smtClean="0"/>
              <a:t> Е.С.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11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  <a:latin typeface="Book Antiqua" pitchFamily="18" charset="0"/>
              </a:rPr>
              <a:t>ПОДГОТОВИТЕЛЬНАЯ ФАЗА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Волейболист принимает среднюю стойку ноги на ширине плеч (одна на полстопы впереди другой), согнуты в коленях, руки перед туловищем.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3" name="Рисунок 2" descr="rkr-a-643811 - копия.png"/>
          <p:cNvPicPr>
            <a:picLocks noChangeAspect="1"/>
          </p:cNvPicPr>
          <p:nvPr/>
        </p:nvPicPr>
        <p:blipFill>
          <a:blip r:embed="rId2" cstate="print"/>
          <a:srcRect r="6459"/>
          <a:stretch>
            <a:fillRect/>
          </a:stretch>
        </p:blipFill>
        <p:spPr>
          <a:xfrm>
            <a:off x="4716016" y="692696"/>
            <a:ext cx="2880320" cy="3242237"/>
          </a:xfrm>
          <a:prstGeom prst="rect">
            <a:avLst/>
          </a:prstGeom>
        </p:spPr>
      </p:pic>
      <p:pic>
        <p:nvPicPr>
          <p:cNvPr id="5" name="Рисунок 4" descr="0014-014-Tekhnika-vypolnenija-peredachi-mjacha-dvumja-rukami-snizu - копия.png"/>
          <p:cNvPicPr>
            <a:picLocks noChangeAspect="1"/>
          </p:cNvPicPr>
          <p:nvPr/>
        </p:nvPicPr>
        <p:blipFill>
          <a:blip r:embed="rId3" cstate="print"/>
          <a:srcRect r="39931"/>
          <a:stretch>
            <a:fillRect/>
          </a:stretch>
        </p:blipFill>
        <p:spPr>
          <a:xfrm>
            <a:off x="1475656" y="692696"/>
            <a:ext cx="3312368" cy="31333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371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Book Antiqua" pitchFamily="18" charset="0"/>
              </a:rPr>
              <a:t>Основная фаза</a:t>
            </a:r>
            <a:br>
              <a:rPr lang="ru-RU" sz="2400" dirty="0" smtClean="0">
                <a:latin typeface="Book Antiqua" pitchFamily="18" charset="0"/>
              </a:rPr>
            </a:br>
            <a:r>
              <a:rPr lang="ru-RU" sz="2000" dirty="0" smtClean="0">
                <a:latin typeface="+mn-lt"/>
              </a:rPr>
              <a:t>Прием мяча в области «манжет», распрямление рук навстречу мячу, в высокой, средней или низкой стойке</a:t>
            </a:r>
            <a:r>
              <a:rPr lang="ru-RU" sz="2400" dirty="0" smtClean="0">
                <a:latin typeface="Book Antiqua" pitchFamily="18" charset="0"/>
              </a:rPr>
              <a:t/>
            </a:r>
            <a:br>
              <a:rPr lang="ru-RU" sz="2400" dirty="0" smtClean="0">
                <a:latin typeface="Book Antiqua" pitchFamily="18" charset="0"/>
              </a:rPr>
            </a:br>
            <a:endParaRPr lang="ru-RU" sz="2400" dirty="0">
              <a:latin typeface="Book Antiqua" pitchFamily="18" charset="0"/>
            </a:endParaRPr>
          </a:p>
        </p:txBody>
      </p:sp>
      <p:pic>
        <p:nvPicPr>
          <p:cNvPr id="3" name="Рисунок 2" descr="i2.jpg"/>
          <p:cNvPicPr>
            <a:picLocks noChangeAspect="1"/>
          </p:cNvPicPr>
          <p:nvPr/>
        </p:nvPicPr>
        <p:blipFill>
          <a:blip r:embed="rId2" cstate="print"/>
          <a:srcRect b="15000"/>
          <a:stretch>
            <a:fillRect/>
          </a:stretch>
        </p:blipFill>
        <p:spPr>
          <a:xfrm>
            <a:off x="1043608" y="836712"/>
            <a:ext cx="2238791" cy="2616591"/>
          </a:xfrm>
          <a:prstGeom prst="rect">
            <a:avLst/>
          </a:prstGeom>
        </p:spPr>
      </p:pic>
      <p:pic>
        <p:nvPicPr>
          <p:cNvPr id="4" name="Рисунок 3" descr="rkr-a-643811 - копия (2).png"/>
          <p:cNvPicPr>
            <a:picLocks noChangeAspect="1"/>
          </p:cNvPicPr>
          <p:nvPr/>
        </p:nvPicPr>
        <p:blipFill>
          <a:blip r:embed="rId3" cstate="print"/>
          <a:srcRect l="36271" r="31488"/>
          <a:stretch>
            <a:fillRect/>
          </a:stretch>
        </p:blipFill>
        <p:spPr>
          <a:xfrm>
            <a:off x="3131840" y="1412776"/>
            <a:ext cx="2160240" cy="2736304"/>
          </a:xfrm>
          <a:prstGeom prst="rect">
            <a:avLst/>
          </a:prstGeom>
        </p:spPr>
      </p:pic>
      <p:pic>
        <p:nvPicPr>
          <p:cNvPr id="5" name="Рисунок 4" descr="0021-021-Priem-mjach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60648"/>
            <a:ext cx="2282602" cy="30819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 Antiqua" pitchFamily="18" charset="0"/>
              </a:rPr>
              <a:t>Заключительная фаза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r>
              <a:rPr lang="ru-RU" sz="1800" b="0" dirty="0" smtClean="0"/>
              <a:t>Быстрое выпрямление туловища и ног принимающего игрока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4" name="Рисунок 3" descr="0014-014-Tekhnika-vypolnenija-peredachi-mjacha-dvumja-rukami-snizu - копия.png"/>
          <p:cNvPicPr>
            <a:picLocks noChangeAspect="1"/>
          </p:cNvPicPr>
          <p:nvPr/>
        </p:nvPicPr>
        <p:blipFill>
          <a:blip r:embed="rId2" cstate="print"/>
          <a:srcRect l="53540"/>
          <a:stretch>
            <a:fillRect/>
          </a:stretch>
        </p:blipFill>
        <p:spPr>
          <a:xfrm>
            <a:off x="2555776" y="1124744"/>
            <a:ext cx="2561958" cy="31333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531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Передача мяча снизу двумя руками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3" name="Рисунок 2" descr="pass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24744"/>
            <a:ext cx="6968515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3" name="Рисунок 2" descr="2524971237_e1a84c90ca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636912"/>
            <a:ext cx="2425700" cy="304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Передача мяча снизу двумя руками</vt:lpstr>
      <vt:lpstr>  ПОДГОТОВИТЕЛЬНАЯ ФАЗА Волейболист принимает среднюю стойку ноги на ширине плеч (одна на полстопы впереди другой), согнуты в коленях, руки перед туловищем. </vt:lpstr>
      <vt:lpstr>Основная фаза Прием мяча в области «манжет», распрямление рук навстречу мячу, в высокой, средней или низкой стойке </vt:lpstr>
      <vt:lpstr>Заключительная фаза Быстрое выпрямление туловища и ног принимающего игрока</vt:lpstr>
      <vt:lpstr>Передача мяча снизу двумя руками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мяча снизу двумя руками</dc:title>
  <dc:creator>Admin</dc:creator>
  <cp:lastModifiedBy>Admin</cp:lastModifiedBy>
  <cp:revision>5</cp:revision>
  <dcterms:created xsi:type="dcterms:W3CDTF">2013-03-12T18:37:15Z</dcterms:created>
  <dcterms:modified xsi:type="dcterms:W3CDTF">2013-03-12T19:09:49Z</dcterms:modified>
</cp:coreProperties>
</file>