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Нападающий удар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подготовила учитель физической культуры ГБОУ № 520 </a:t>
            </a:r>
            <a:r>
              <a:rPr lang="ru-RU" dirty="0" err="1" smtClean="0"/>
              <a:t>Нелаева</a:t>
            </a:r>
            <a:r>
              <a:rPr lang="ru-RU" dirty="0" smtClean="0"/>
              <a:t> Е.С.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Book Antiqua" pitchFamily="18" charset="0"/>
              </a:rPr>
              <a:t>Подготовительная фаза</a:t>
            </a:r>
            <a:br>
              <a:rPr lang="ru-RU" sz="3100" b="1" dirty="0" smtClean="0">
                <a:latin typeface="Book Antiqua" pitchFamily="18" charset="0"/>
              </a:rPr>
            </a:br>
            <a:r>
              <a:rPr lang="ru-RU" sz="1600" dirty="0" smtClean="0"/>
              <a:t>Длина разбега – 2 - 4 метра (как правило, три шага). Первый шаг относительно небольшой, скорость движения невелика. Второй шаг корректирует направление разбега. Последний шаг обычно выполняют скачком (напрыгивающий): ногу (обычно правую) выносят вытянутой вперед и ставят на пятку, стопа находится в положении разбивания. </a:t>
            </a:r>
            <a:r>
              <a:rPr lang="en-US" sz="1600" dirty="0" smtClean="0"/>
              <a:t>Одновременно с напрыгивающим шагом обе руки отводят назад. При отталкивании движение в первую очередь начинают руки - по дуге сзади -вниз - вперед. Это маховое движение заканчивается резкой остановкой руки в тот момент, когда кисти вынесены над головой</a:t>
            </a:r>
            <a:r>
              <a:rPr lang="ru-RU" sz="2000" dirty="0" smtClean="0">
                <a:latin typeface="Book Antiqua" pitchFamily="18" charset="0"/>
              </a:rPr>
              <a:t/>
            </a:r>
            <a:br>
              <a:rPr lang="ru-RU" sz="2000" dirty="0" smtClean="0">
                <a:latin typeface="Book Antiqua" pitchFamily="18" charset="0"/>
              </a:rPr>
            </a:br>
            <a:endParaRPr lang="ru-RU" sz="2400" dirty="0">
              <a:latin typeface="Book Antiqua" pitchFamily="18" charset="0"/>
            </a:endParaRPr>
          </a:p>
        </p:txBody>
      </p:sp>
      <p:pic>
        <p:nvPicPr>
          <p:cNvPr id="3" name="Рисунок 2" descr="school_golomazov-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5990435" cy="32596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941168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Book Antiqua" pitchFamily="18" charset="0"/>
              </a:rPr>
              <a:t>Основная фаза</a:t>
            </a:r>
            <a:r>
              <a:rPr lang="ru-RU" sz="2000" dirty="0" smtClean="0">
                <a:latin typeface="Book Antiqua" pitchFamily="18" charset="0"/>
              </a:rPr>
              <a:t/>
            </a:r>
            <a:br>
              <a:rPr lang="ru-RU" sz="2000" dirty="0" smtClean="0">
                <a:latin typeface="Book Antiqua" pitchFamily="18" charset="0"/>
              </a:rPr>
            </a:br>
            <a:r>
              <a:rPr lang="en-US" sz="1800" dirty="0" smtClean="0"/>
              <a:t>Ударное движение с </a:t>
            </a:r>
            <a:r>
              <a:rPr lang="en-US" sz="1800" dirty="0" err="1" smtClean="0"/>
              <a:t>поворот</a:t>
            </a:r>
            <a:r>
              <a:rPr lang="ru-RU" sz="1800" dirty="0" err="1" smtClean="0"/>
              <a:t>ом</a:t>
            </a:r>
            <a:r>
              <a:rPr lang="en-US" sz="1800" dirty="0" smtClean="0"/>
              <a:t> </a:t>
            </a:r>
            <a:r>
              <a:rPr lang="en-US" sz="1800" dirty="0" err="1" smtClean="0"/>
              <a:t>тела</a:t>
            </a:r>
            <a:r>
              <a:rPr lang="en-US" sz="1800" dirty="0" smtClean="0"/>
              <a:t> </a:t>
            </a:r>
            <a:r>
              <a:rPr lang="en-US" sz="1800" dirty="0" err="1" smtClean="0"/>
              <a:t>вокруг</a:t>
            </a:r>
            <a:r>
              <a:rPr lang="en-US" sz="1800" dirty="0" smtClean="0"/>
              <a:t> </a:t>
            </a:r>
            <a:r>
              <a:rPr lang="en-US" sz="1800" dirty="0" err="1" smtClean="0"/>
              <a:t>вертикальной</a:t>
            </a:r>
            <a:r>
              <a:rPr lang="en-US" sz="1800" dirty="0" smtClean="0"/>
              <a:t> </a:t>
            </a:r>
            <a:r>
              <a:rPr lang="en-US" sz="1800" dirty="0" err="1" smtClean="0"/>
              <a:t>оси</a:t>
            </a:r>
            <a:r>
              <a:rPr lang="en-US" sz="1800" dirty="0" smtClean="0"/>
              <a:t>, </a:t>
            </a:r>
            <a:r>
              <a:rPr lang="en-US" sz="1800" dirty="0" err="1" smtClean="0"/>
              <a:t>выведения</a:t>
            </a:r>
            <a:r>
              <a:rPr lang="en-US" sz="1800" dirty="0" smtClean="0"/>
              <a:t> вперед и </a:t>
            </a:r>
            <a:r>
              <a:rPr lang="en-US" sz="1800" dirty="0" err="1" smtClean="0"/>
              <a:t>поднимания</a:t>
            </a:r>
            <a:r>
              <a:rPr lang="en-US" sz="1800" dirty="0" smtClean="0"/>
              <a:t> </a:t>
            </a:r>
            <a:r>
              <a:rPr lang="en-US" sz="1800" dirty="0" err="1" smtClean="0"/>
              <a:t>правого</a:t>
            </a:r>
            <a:r>
              <a:rPr lang="en-US" sz="1800" dirty="0" smtClean="0"/>
              <a:t> </a:t>
            </a:r>
            <a:r>
              <a:rPr lang="en-US" sz="1800" dirty="0" err="1" smtClean="0"/>
              <a:t>плеча</a:t>
            </a:r>
            <a:r>
              <a:rPr lang="en-US" sz="1800" dirty="0" smtClean="0"/>
              <a:t>. </a:t>
            </a:r>
            <a:r>
              <a:rPr lang="ru-RU" sz="1800" dirty="0" smtClean="0"/>
              <a:t>В</a:t>
            </a:r>
            <a:r>
              <a:rPr lang="en-US" sz="1800" dirty="0" err="1" smtClean="0"/>
              <a:t>ыпрямл</a:t>
            </a:r>
            <a:r>
              <a:rPr lang="ru-RU" sz="1800" dirty="0" err="1" smtClean="0"/>
              <a:t>ение</a:t>
            </a:r>
            <a:r>
              <a:rPr lang="ru-RU" sz="1800" dirty="0" smtClean="0"/>
              <a:t> руки</a:t>
            </a:r>
            <a:r>
              <a:rPr lang="en-US" sz="1800" dirty="0" smtClean="0"/>
              <a:t> в </a:t>
            </a:r>
            <a:r>
              <a:rPr lang="en-US" sz="1800" dirty="0" err="1" smtClean="0"/>
              <a:t>локте</a:t>
            </a:r>
            <a:r>
              <a:rPr lang="en-US" sz="1800" dirty="0" smtClean="0"/>
              <a:t> и </a:t>
            </a:r>
            <a:r>
              <a:rPr lang="en-US" sz="1800" dirty="0" err="1" smtClean="0"/>
              <a:t>вытягив</a:t>
            </a:r>
            <a:r>
              <a:rPr lang="ru-RU" sz="1800" dirty="0" err="1" smtClean="0"/>
              <a:t>ание</a:t>
            </a:r>
            <a:r>
              <a:rPr lang="en-US" sz="1800" dirty="0" smtClean="0"/>
              <a:t> </a:t>
            </a:r>
            <a:r>
              <a:rPr lang="en-US" sz="1800" dirty="0" err="1" smtClean="0"/>
              <a:t>вверх</a:t>
            </a:r>
            <a:r>
              <a:rPr lang="en-US" sz="1800" dirty="0" smtClean="0"/>
              <a:t> </a:t>
            </a:r>
            <a:r>
              <a:rPr lang="en-US" sz="1800" dirty="0" err="1" smtClean="0"/>
              <a:t>несколько</a:t>
            </a:r>
            <a:r>
              <a:rPr lang="en-US" sz="1800" dirty="0" smtClean="0"/>
              <a:t> вперед. </a:t>
            </a:r>
            <a:r>
              <a:rPr lang="en-US" sz="1800" dirty="0" err="1" smtClean="0"/>
              <a:t>Кисть</a:t>
            </a:r>
            <a:r>
              <a:rPr lang="en-US" sz="1800" dirty="0" smtClean="0"/>
              <a:t> </a:t>
            </a:r>
            <a:r>
              <a:rPr lang="en-US" sz="1800" dirty="0" err="1" smtClean="0"/>
              <a:t>накладывают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мяч</a:t>
            </a:r>
            <a:r>
              <a:rPr lang="en-US" sz="1800" dirty="0" smtClean="0"/>
              <a:t> в </a:t>
            </a:r>
            <a:r>
              <a:rPr lang="en-US" sz="1800" dirty="0" err="1" smtClean="0"/>
              <a:t>расслабленном</a:t>
            </a:r>
            <a:r>
              <a:rPr lang="en-US" sz="1800" dirty="0" smtClean="0"/>
              <a:t> </a:t>
            </a:r>
            <a:r>
              <a:rPr lang="en-US" sz="1800" dirty="0" err="1" smtClean="0"/>
              <a:t>состоянии</a:t>
            </a:r>
            <a:r>
              <a:rPr lang="en-US" sz="1800" dirty="0" smtClean="0"/>
              <a:t> </a:t>
            </a:r>
            <a:r>
              <a:rPr lang="en-US" sz="1800" dirty="0" err="1" smtClean="0"/>
              <a:t>вверху</a:t>
            </a:r>
            <a:r>
              <a:rPr lang="en-US" sz="1800" dirty="0" smtClean="0"/>
              <a:t> - </a:t>
            </a:r>
            <a:r>
              <a:rPr lang="en-US" sz="1800" dirty="0" err="1" smtClean="0"/>
              <a:t>сбоку</a:t>
            </a:r>
            <a:r>
              <a:rPr lang="en-US" sz="1800" dirty="0" smtClean="0"/>
              <a:t> </a:t>
            </a:r>
            <a:r>
              <a:rPr lang="en-US" sz="1800" dirty="0" err="1" smtClean="0"/>
              <a:t>хлестообразным</a:t>
            </a:r>
            <a:r>
              <a:rPr lang="en-US" sz="1800" dirty="0" smtClean="0"/>
              <a:t> </a:t>
            </a:r>
            <a:r>
              <a:rPr lang="en-US" sz="1800" dirty="0" err="1" smtClean="0"/>
              <a:t>движением</a:t>
            </a:r>
            <a:r>
              <a:rPr lang="en-US" sz="1800" dirty="0" smtClean="0"/>
              <a:t>.</a:t>
            </a:r>
            <a:r>
              <a:rPr lang="ru-RU" sz="2000" dirty="0" smtClean="0">
                <a:latin typeface="Book Antiqua" pitchFamily="18" charset="0"/>
              </a:rPr>
              <a:t/>
            </a:r>
            <a:br>
              <a:rPr lang="ru-RU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pic>
        <p:nvPicPr>
          <p:cNvPr id="3" name="Рисунок 2" descr="fivb hitting man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916832"/>
            <a:ext cx="3044910" cy="2664296"/>
          </a:xfrm>
          <a:prstGeom prst="rect">
            <a:avLst/>
          </a:prstGeom>
        </p:spPr>
      </p:pic>
      <p:pic>
        <p:nvPicPr>
          <p:cNvPr id="4" name="Рисунок 3" descr="644901d8eb8.png"/>
          <p:cNvPicPr>
            <a:picLocks noChangeAspect="1"/>
          </p:cNvPicPr>
          <p:nvPr/>
        </p:nvPicPr>
        <p:blipFill>
          <a:blip r:embed="rId3" cstate="print"/>
          <a:srcRect l="66451"/>
          <a:stretch>
            <a:fillRect/>
          </a:stretch>
        </p:blipFill>
        <p:spPr>
          <a:xfrm>
            <a:off x="323528" y="764704"/>
            <a:ext cx="2160240" cy="3634590"/>
          </a:xfrm>
          <a:prstGeom prst="rect">
            <a:avLst/>
          </a:prstGeom>
        </p:spPr>
      </p:pic>
      <p:pic>
        <p:nvPicPr>
          <p:cNvPr id="5" name="Рисунок 4" descr="voleybol-napadayushiy-udar-250x23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1124744"/>
            <a:ext cx="2453258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085184"/>
            <a:ext cx="8229600" cy="106984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Book Antiqua" pitchFamily="18" charset="0"/>
              </a:rPr>
              <a:t>Заключительная фаза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latin typeface="+mn-lt"/>
              </a:rPr>
              <a:t>Рука направляется вперед - вниз, приземление на ноги, колени обязательно согнуты</a:t>
            </a:r>
            <a:endParaRPr lang="ru-RU" dirty="0">
              <a:latin typeface="+mn-lt"/>
            </a:endParaRPr>
          </a:p>
        </p:txBody>
      </p:sp>
      <p:pic>
        <p:nvPicPr>
          <p:cNvPr id="4" name="Рисунок 3" descr="school_golomazov-19.png"/>
          <p:cNvPicPr>
            <a:picLocks noChangeAspect="1"/>
          </p:cNvPicPr>
          <p:nvPr/>
        </p:nvPicPr>
        <p:blipFill>
          <a:blip r:embed="rId2" cstate="print"/>
          <a:srcRect l="41818"/>
          <a:stretch>
            <a:fillRect/>
          </a:stretch>
        </p:blipFill>
        <p:spPr>
          <a:xfrm>
            <a:off x="1979712" y="836712"/>
            <a:ext cx="3977200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941168"/>
            <a:ext cx="8229600" cy="10698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Нападающий удар</a:t>
            </a:r>
            <a:endParaRPr lang="ru-RU" dirty="0"/>
          </a:p>
        </p:txBody>
      </p:sp>
      <p:pic>
        <p:nvPicPr>
          <p:cNvPr id="3" name="Рисунок 2" descr="3_4(2) -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628800"/>
            <a:ext cx="6534059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29600" cy="1069848"/>
          </a:xfrm>
        </p:spPr>
        <p:txBody>
          <a:bodyPr/>
          <a:lstStyle/>
          <a:p>
            <a:pPr algn="ctr"/>
            <a:r>
              <a:rPr lang="ru-RU" dirty="0" smtClean="0"/>
              <a:t>Спасибо </a:t>
            </a:r>
            <a:r>
              <a:rPr lang="ru-RU" smtClean="0"/>
              <a:t>за внимание!!!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</TotalTime>
  <Words>25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Нападающий удар</vt:lpstr>
      <vt:lpstr>Подготовительная фаза Длина разбега – 2 - 4 метра (как правило, три шага). Первый шаг относительно небольшой, скорость движения невелика. Второй шаг корректирует направление разбега. Последний шаг обычно выполняют скачком (напрыгивающий): ногу (обычно правую) выносят вытянутой вперед и ставят на пятку, стопа находится в положении разбивания. Одновременно с напрыгивающим шагом обе руки отводят назад. При отталкивании движение в первую очередь начинают руки - по дуге сзади -вниз - вперед. Это маховое движение заканчивается резкой остановкой руки в тот момент, когда кисти вынесены над головой </vt:lpstr>
      <vt:lpstr>Основная фаза Ударное движение с поворотом тела вокруг вертикальной оси, выведения вперед и поднимания правого плеча. Выпрямление руки в локте и вытягивание вверх несколько вперед. Кисть накладывают на мяч в расслабленном состоянии вверху - сбоку хлестообразным движением. </vt:lpstr>
      <vt:lpstr>Заключительная фаза  Рука направляется вперед - вниз, приземление на ноги, колени обязательно согнуты</vt:lpstr>
      <vt:lpstr>Нападающий удар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Нападающий удар</dc:title>
  <dc:creator>Admin</dc:creator>
  <cp:lastModifiedBy>Катерина</cp:lastModifiedBy>
  <cp:revision>4</cp:revision>
  <dcterms:created xsi:type="dcterms:W3CDTF">2013-03-12T19:16:49Z</dcterms:created>
  <dcterms:modified xsi:type="dcterms:W3CDTF">2013-03-12T20:53:00Z</dcterms:modified>
</cp:coreProperties>
</file>