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https://encrypted-tbn3.gstatic.com/images?q=tbn:ANd9GcRBhhxXS8KOlc5_Sb9UJdulDMm6EOMFy88pv7Fg2HWswmBFUr4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072230"/>
          </a:xfrm>
          <a:prstGeom prst="rect">
            <a:avLst/>
          </a:prstGeom>
          <a:noFill/>
        </p:spPr>
      </p:pic>
      <p:pic>
        <p:nvPicPr>
          <p:cNvPr id="38914" name="Picture 2" descr="http://liubavyshka.ru/_ph/4/1/545483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-357214"/>
            <a:ext cx="2286016" cy="2509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encrypted-tbn0.gstatic.com/images?q=tbn:ANd9GcR0ERwuA6ehhJ51BVugPFjQIUE05WShMK1a2HB5RM9wFRrlEf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3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AutoShape 4" descr="data:image/jpeg;base64,/9j/4AAQSkZJRgABAQAAAQABAAD/2wCEAAkGBxQTEhUTExMWFhUXGR0bGBgYGBkYIBwcHB8cHRwcHRocHCggGh0lHBgdIjEhJSkrLi4uGh8zODMsNygtLiwBCgoKDg0OGhAQGy8kICQ0LDUtMDQsNCw0LC8sNCwsLCwsLywsLCwsLCwsLCwsLCwsLCwsLCwsLCwsLCwsLCwsLP/AABEIAMIBAwMBIgACEQEDEQH/xAAcAAACAgMBAQAAAAAAAAAAAAAFBgQHAAEDAgj/xAA7EAABAwIEBAQEBQQCAwADAQABAgMRACEEBRIxBkFRYRMicYEykaGxByNCwdEUUuHwYvEVM4IkU5IW/8QAGwEAAgMBAQEAAAAAAAAAAAAABAUBAgMGAAf/xAA0EQABBAEDAwIFAgUEAwAAAAABAAIDEQQSITEFQVETcSIyYYGRFLEzoeHw8RU0UmIGwdH/2gAMAwEAAhEDEQA/AIU6nABY7yek2ET0g+/amT+gUvBh3zakm4VssA/EhVrdrxHzWEMFSwkfETvPICmjIHVEKb0AkEDUSRCRvY/qNh7+tWzJJI5KJ1Abnc7fjdXaGmLU0UeBxv72uvDTCULBWAVzcfFapHHGX6lNFLekGZ+nyrxg8PGIkDykzJvb/fpR/iAhWFJUYUkiL73+0UfFkCQMlb3SxzXC2u5SxhOFmBjkYpwg6GQltHIHzSs2ubwPc9I9YtvTy5ncRapzOFU6hJSb7WvH8VMx6SrDEOCFJIgx8z9a1+R3uo1Fw3S8D6CuzShyF+tc3GSN+3+/WomJzJDUa1BJOw5n0HpWz3Na3UTsoaxz3BrRuVJdR/cRqmYryq4k7k7ULxPEiQJQ2qeqoH0vXfNlPNOoCAFpcEtqAmeoMG1/pQDuq444N+yat6NlEgOFX5NKSgcq7pRy70qO8RONqIcbB0kyBINt95pyylJW14pQpIIsFD61rDmxTfKVlmdMnxCBIOeN7QfFZElxRUokq0nTOyJEGB17muAyZCU3EwqRbYyo/ZUe1Hz3qBisQIjnzrcRMc7VSXFCcW1OxF7dZPenb8PsElDap06jff2/akvEA6gnqLR1p24fyFBShxa4UYAExt/mr5BplLzeUsqw2h1y0DWQOVzyPt+1PWWYV04XRCYttzG5+tBeJEDxw1BAABB6yBJJ5m0e1GcmUWWwUKkRdCpF+1DynVGCpbWo2hpbhQH2pS4qYU28XAPiSNNuYsfkfvTziGSVTEXP++lQczwiXUqSrlcEbg9avHJRtW0pWyLMimATsJvt3M8ogfKn/AZ+1oSmRJTJj6/WqtRiEtN+dGjzEAc1H/iDyMb3FFsvfSgEqW2ALk6gY53INWl9OXe15oc3ZPWIxeqBEp+orhj8WkbJJPTf0tSPm/H+HwjvguBxShGrQB5ZFgZIvEGKcMkzLCY1IXhXUuWnTMKT2Uk3FC6mA0tdLkLxGFU55lICUgTpQAVWHM9egFUxn2EfxWIcUsFEGEpXbSn9KY5WueUzX0izgyOX7xVW/iZgg1jgsCAttJPciRNC5s+lmyZ9JxmTzaHqueG85xWCWSw/ovCk/ElUdUm3vvVycEfiA1iSlnFJDTqvgUB5FTyk/CZ9jVY5dk2GD5dfQ442AVeEgwVK5JJkEJ7i+29CeI+JHXnitSA2B5UIAgIQLJSPTr1r0E0T2UtcrDdA4te32K+s2GxEVFzbAoLSgqQCORg9oPWapr8Pfxb0JGHxqyIEIeIn2Xz/APqn5GN8VsNIUpxEatSZMpWoDyKnzDSTttQObMYRtvaHii1G74Q/D5bLhCCLpJDixYibxHxR1tvQ/H5KpT2kKbUQiZgp3NhMmjuMxDK0qWqQptfkQZSChJ+CNhYR6ioTGWl5x4NJSgLUFpWSJSkCyUjkSZ9KUw5hbtf9Uw9MGy5LzrYQShaClQsQOXyrKY1eC0S2tkKUkkFUzJneTespp/qL/JWHoR+En4vKMQ2S54TsgkapTpiT8hAFS8peWghWhYTspRINz2Jv1tRp/G45ltsuqQpC0ydSb32BPWhRWVJjkSf9inkeG2YEuve+/lJnZTtOmh+EwZC+dYUQQO4kdjY035kUq0IIB5lPb9qAcFoCklKhIiB86Zm8uQnVEyrckzFDmKOAhjBQCo0l25UDh/DhnxAo/r0jr2+lSOIMMFNKj4gJjrFK7mNWjEKS5YByY+UHvYUYzjHAOakrkeGqR67fetXRu1h3leDhRCUsZiwgEqubQPsPnagbHAOLfKsS6oIUT5UkEwmJE2EelNfDraFvSsAgEWJ5yLxMwDzuKfvC3gmCSfSf8/esM+n0wovAmfC71GcqjDgHG3dDzK1XUITzIFiDtG1e3A67h0vqcAKCQlI1zAMEi+lO56dedWrmmXhxJ/TKTChAIMbgHnfpFqp13BvNLfYWkBYlQ1LI8oPxJGylH+aTPx/SG3B/ddRiZ5yyC+g5tfcd6RXCZJhXHEQ742ojxAbRzJ5FUif81baRHlAsNPlAkcxH23qsfw6yoOOOPE2ETA2B2MfPlzNWlICYBv299qYxRhsTQNjW6QZ87pMh9usAkD7JXzzLhBKEwSJKTaP80muyFQLjf0/01Y+KRqBB1wPiIImenfrAqueIEBteoL6+UnbmbD+aaYkjr0uSiWgbC6ZdglqcmxSOfLptTnw20nUFEqI2Sk357+k0vZCghJkiTBG9u0U9YJpLaQTBN4iPWKvlSbFoUMG6B8boPisqECEme9xaelSOHsGhxRX4hmIUjlHLegeOzT+peGoFJmBf4RP1NG8syjwNJUsgqUNugM3rB7dEYB5Vhu8lFs3ZSEFabwYIHy9jS+4odfrTNiWStLhCgpJEpEbEdxQFOXEeZQ0pG5O0eptVYHfCdS0eN9kgcdZeh6IUUrVAgCSUi9zGw+V6J/h/+H7DSw8tJcUkyCu41Xjy7GO9D8esu4lS0pOjYQCQEjlP196fsHm2lsBKbxA5CenvW00IA1DkrzXKq/xJ4eQ1jHQAPz0awTKjqJIPmN+XtSmy+ME2hwLcOJJlJbBQlpI6qjzqV0EgDedqtvjpp3FpSPBBKD5VII1X3F4BHaaW+H+FHnVJC4SmfOVJNuwJ+InnFhSvRPC8kCwV0LJMOfGaHu0vb/NNfAf4osYtsJfhvEixFgF/8k9D1HyqP+IWZYbEN6VfluIPlcULdwTHw/4tQfjTglxlTOIwjaXdJhTaGkgQbyQLq6dfSmrC5aXmUqcw5QoiChQsP97iaIaxjxT0sY8wyCSM8KpMO04V6AkqVAV5IWIPMkTp25xTFkmSKxKiksakoMLBCVXF4giZuLd6cVcGM6rDQnmEECd5ExY9xfpTBhMKGkhLY0pECAOX80OcBjTbSm0nXZZI9DmhUt+JXCC2ENvIwrbLSfiCbmVEQVwYi0W2nemr8N+KMClLIZQppYBS80VKULwQ43qJ8urcbjV71ZGZZY1iGy1iEhSVCL/cTsR6UpZZ+F7LTqVJCCkkhzzKJ0227mLx1rHLYTHpA9kvge0ut23Nqa+/BWHSplkguJbPxOSTaRsJ5b1rL1MthvUC74jYMIJKkrHxCxkD+DUvNcM42gsoV47QIJBMLQAZ0lRsRaOtdMfi1LYDqMOGglQVr1IFxblMztXOENDiPH0v3THVbRXB+te31tesFw9KAXFqSoySnVsCTE94it1E/qgvzeItU8wkke16yqidn/FU0SpkxOXpdaLaxINv4PtVXZhl68O6pC+sg9R1q4GQYoDxngkOMEmApBBB5+nvNd3jTFj67Fcy9lttJORZyW1pibGLiwHvTSviJSFSTZQnr6e1L+Ey8pubxsTU/DYGZJ9trDpNGSMY42Vk1xHCj5i8vEOhwAAxF7fTnXnNFeE2oqWJKYFh8XK03g8qOYLKwDMGBz39bUqcWNFWKS15SEpJCSpQ5c53263rzHNJ0jsoeSBaZuBsEgBK1BSnCn4lWG+ye96d0iqpyFxTWgaFaRsYMAdYmBc+nenheebkHbfe8b2P370vyYHF9juiYJgG0UZUyk8htHt0oDnHDrOKSA6jzCJUlRkRvB3ieu9CcdxglCrKIBEBRFp6bQT9b0Nb4pxSzpYbgFRubiBE35Xm38UPJD6bdTyAt2SFzqYDac8jypGFQW2wYmZ3vF/ttXTGqKIIAiBJP1jofWlllWLUDqWkyeXK5PKoGLwbgS4peNASohMQRplQ1GQbnTMDresosiJ7/mWkmO8N4XnMs8Qt0bXSQdWr5gBNiesilbiHF6kESpRtpKtCkmOSSBI35k0fxreCZTq8WSTDYTKQOcFQ3F+opPxTZU0laSTqUUTpPIWjrGx9adQviNaSlT2SAkFWjlOHC2kLKdJKQYiCIHtUnFueChS5FtvU2296g5GYwaJOrygA2+IDtXLMkKca0wRe8c+tY6A99nyrF2kIblGWoxK1GSlQun9x6TTCnMC1pbxAKlCySmIiwv70BylZbVYwAfLPXnP8VPzLHgq8ZwSNMJtubbfU1tJHbqPChkgI+qOY/NU4drWokjkgHc+lKeZO4jGL8xKUSISNgP3PehYWp1wlZsTPWI6fOnXKcD5dUTMxeIBiDVCxsO55W7XF2wXHLeHQQLym/UTuL966Z06zgcMp90+RuCBaSdkpA5zTWyzCQOgoRxlkzWJwjrbiAqEKKJE6VAGFDvS+XJduUWyLUQFU2D/GRsvAO4Qhsn4kE6h30kQas3IsyYxKNTDgWLWAggHaUm4r5+xuXKe8MpcCVA6VEiRB3Nt46VKVxWnAPoGES4PCEKccBSXVc1FGyU8gnpvVceeOVps0UT1Dp02I+iLHnyvplGHEV4eQDYG9JfDf4kYfHM+RSUYkC7SjBMb6Z3FT8FnafF0E3kg3NiLn2g1YMJ3Qmpo2Rt/CyQfn/wBVFxDyEKIIvuL79u+1SF5mNBIvE7dugNU/xlnaziQthcruNJPta+5HLvVTIG/MqSShgTvxDxI2ygKJvIEdJm/yBrtwRinH0h4yEqHlkG8gGb8qC8P8KLxQQvFSIAJRMk76Qq0C0zVhPYRXglLaktr0wkxITHbpXpJCAQBsogc95spIexbjRda/UokE9jN6bOHsuBwgbdSCFbpI/aq/yV/HOJDgWhaVKJOvSEgAxMxMk7VbGE1aE6o1QJjaedIcTBdDM71Of/vlN5csSxjSK+vsgmI4QYUoqlxMmYSogD0HKspirKZ/pov+KH9aTyg2VYvW2CneOs3N/vSXnmbrVqaKFJWVgd5nYD96McI5hKCsJhsmNwdrbDajr2XNOLDoQkrFp59vlTVr2xvJIsJXWpopA8PheRTeKmNZeRuZog8UINzBiuAzEDZKj7R96n1HO4VdNcqQxhopB46y1QxSX/IElJTEmVeo9KcXMzXyTHzNAM6ZW8AC55lGwImIGwTsPXrFWi1NdqcqvotoIThdXh6Zi10hRNh3mDUvH4tDSAlZ/MIEpBFtWxVNhbpSxleZacQ4ziNQMDSbgiNgTvpMmCaMYt7DqUlawVOq0jSlQIUofDqHX+NqrNJ6b6PC1ii1NvuiKMc00NCUJUo2jTImN5mT716c4icTGptCQdwALm3bfvNCsR4uIA8NJSE7x51T1JiJ6WMdKGscKFClOvKUSqCVuLJVYCwv1Ek9zblXO5GSZdRtdLj4IjLQRv7pqz7iCGB4abqOnoB1k0nYzMVJIaRhnFEjWXFAJRETIsTB2Gx2tTXh323GCCAALgnqOd68tZmlTcBJKhcpF+cTFBRkD5keYS0fAKo7oPlmJaGlOJwyRYFOtUDsDyJHeKmZlimj/wCs7JOkC4BIgmbARNh2HSoH9A687Lg0A21KkAdL1p7JXgsNxEgCBcGdvMPivTPGkJZulPUoGxy/B3UjJ+JFYcBotgo+IqMwJ7dO4qxcsU24kbAqEwDIIOxHUVVqWwysQCQDeYMdR9CKO5Djw0zZKjqVLRiNIkTz6/ejRKQKSsxN5Kf3MAyhJWpKQAJJIGwqteIc0LrpizSbJAtG4t35n1pszXMS+34SdoJWeUj9Peq9LZW4htsCBtInrJppiNDWmSQ/0QOQ6yGsCLZG0kKTyTyUflv60x5lxSlhMN6AAI8RZgGBshP6z6WpTxxOHQJlUkHWElbKbmSSn4iI2oQwBiVIcxHwj8wKLkIIWdKEaJ8g1b84BpdlTvyAXt+Fg79z7ImJoiFclPnC3GYddcRqcVASqVpCJB/sHT50z5jmZCJQjUCLHkaqniQfmIc1w42VBJQjxLpSFhOlPwRBmdhTPwJn/jI8J4KDgCSvUNN1AKCkj+0gj/TS+ICDTKbMbub5aeOfB/kty4vtvB/dIXEWWOf1ClttKQFqBKSPIJ3KVibdiJ6TRnhvhVzEXWhstDZSgSlw9pEwDziOk1Zj2BTBkahN5/2IqQhroByjb2tRj8WBzg9opGDrGZ6XovNj2VB8b8PKy3HN4jwG3WV/oQ2pCEkAWBGyv1AzNr1OyLO9eJC+UyQogG4MmJ3jernzgflLED4TuY5f3cq+dV5gS6omRCid7ke1gDvF56mqudpcD2CSZNuo+FZvF2fhvCFDa0eKVeUGZFjeRYc/pSJwagv41tCyIkqPm1DkTBNxJ71yxD631pCitzTJIEm3Le9j0qf+GuLSjGpB8qTKYI3N97f7NUL/AFZbWQJdyr3ydoJBTNxFceLM6RhWStZAmQJ9KxhXMfFtftQX8RMMp7CIaDYU4t5KQSPhF1KVPIaUm/et8iMu21V9fCYscANkK4Ny8vuNlxOhlI1IYAhIH6SRz3mrMpS4Wx6FvrDR1gABRA8qdIA0g87/AGptrJgis+l+fK0aHgfHyt1larK0UqE4ttpN9KU+lvlWDEoCNQI0xyqFxDhPEbmJ03gfX1tNK7DjQ0kPApkiJj2iio4muG53QT3lp4Tegh1OoC45xXFbfKw9BULKcxCPIoyJsYoj/XNqkyLCTUkFprso2IQ3NdSGy4kaiOXX0pHzPGuuAaVBGkyFj4hbaRaOV5pgz/P1qadDaVIQgx4hjzE8h7SZ+1DuH8q/LbCv1I8QnaxkCfTavPeWxGxuvRsBkoFAcqKday6T5xBdIKz7/wCKLlhttAW1+asiEkJKQmZEwb6t6LN5FqGmJmSqPe30rqrA6j4SN7yZgJH8xS8uvlHhtcJYy5rEJMNA76Z796KvcL4h2772hPYyf4HvTZhG2mU6RPlGoz15bbG+1K+cZst0pSknflaY/aRQv6ZruUz/ANUlDe1+a3UPMcgBJUrFKASEgylCURsInY955V34fzXDNANYZOtxZuUgqUoCTJJ9PrUFWVOl06FpUnVILsq0kgCQNj25ijGTZR4TviLcBWoaPKjTA36yCesnb2qrWU+gzbypfKHxfFJv4Cx3PguQpBF7AiYmPMP47muCsettSlnwykdSCSDuABc9ib0XzLK0lwjy6xcW+KeR6KP8UCz3LUlvWkQqPL3jdJ/Y9KKFJaSUHzDDeIXHBBtsDsDf7/etYfFKUEszCdUwREHYbX5D5VwwKyz+YAFIFlpJ6/tXfFhtKtbTo8NQnQqQQf7YiT7GrqiJNZpBKABIBgDaZM+pmKGYxK2UJ8Mq1k/mFBEEG3h6rkHmZgV0ytC1trfPIgNbGYMKMEiYJA339KheBoSkOOqYTqlzTrTGoABQgRqBRfkdfetf1HqAC9m8/U/0/dDenTifKl5c8WW2kl1CToMo1jzKQpQcSExDgMp27dag5axh3ikNoUFuqbdebbEJRAJCkg/oVJlPImpTbinkraeCEOeKs4UlAgAAKBmNiCAFdqDnCvOqKMNpb0tjU8ISp4pSChCYUdCTuBIPM1iZTJqZdHze30WgbVFTsS00ltyEPBz+pJI1lClaj4UnSJQm9gDeLmpWDwDOFW6s6UOtnQhOp1SQFghIWSTqVpGrSm4AHWpuExHjMJcX+U4UpQ8oqLahF0kc/MFT5YJneomZMpSiG3MSsYc6DELUtx0HVKlT8KLTAgc6xYdTPSd357/b7qTtuOysvhbME4vDIcsZTChv2P1ke1E3QAYA+3tSDwLj0MuBkLuQFqTAAbCwNKbEidQmx/VNO7rwNwOe9aYh1W3xt9uy887KLmiCpCwmDIiDtfc2ufTnVBDIHvEclJJKyFEi4vFxy3Fu9XnmeL0IKuUXNVHxFx+tOMQnCrQpu2sBM6lTeTE9LiipYLqzSAkt+wTxgshw+XtuPm50lJ1c9RFj79OtUxhMQUPl4CNKipAPMSb1an4lYwf0bPm0hSpgKiTpsNr7/SqgcxXxEmZBiTcR/ot60O8aX6W9l4CxQCurIPxJwaoS+74Z5FQMbA7/AEqFxJxX/WLS3hlkslOoqFpSNx1kmqOxhFjHL5Gnv8PMN+UpUG5CR/8AR/gGiYom5EjS/gbkeVs+R0UW3J2V68CYENYRGkAayVW+X2FMRVG9RsuYDbSEJuEpA+VbxLZUINhv8qo6nOJCKbbWgLvqrKGO502CRcxzER96yraD4XtQU+q0z/Im0ZghKkw26dQjbVzn3j50/N5kkqgCbxNL34jNkMtvpVBbXbvq/wCqtu3coWSnNvwuuIa0AqXCUxE7CBtUJh8vqASkeHcTe9ulpHcE0CyRl/HOpLqlFtN1dPSIqyMNgg2iAAAPh7DvaxrT9UOKVI4zJv2SVnGVLXAI+EeXTMc+RtUXD4pXho1TDY8JcbwDqQSALbxTc7hdSipJPKYjeeQiNvvUHGZW2kGdSR8MlMatVot3uOlS57ZG6SrNBjdqCmYBcMJUd1kSe1/2HzqSttKErV0ifQQT7VAedKUpbUQLCPX/AE/U1w/8mUhSSOXlg8iIPWetLiEwBXvDPpKfN5lOXjt6d95qNjGwAFaYMeUAbgxy9K65Y+k/mKsQIB9N/wBqk4l5BSCACY3jft2FeXlDyjDpABXZRJgWEx9oipzcaQFAEzM7Wn+Jj0qHhf1LI2GkA94mO3814zDEABQSbnyiOQAkn5fc1HK8sxuJ86L3EA+oIE37GgisR51tTsZSPaY+v1qOXCYMi5O56XMdY/iomJV4et1fxKISgcz/AMvYWq4CglejhB4S5/UD84kfWhwyxTvgspPmVA9NyTvyFEFYxIbSk3tNucn6WqOvHtsNqdeCh4iw02EKhQSY1KHOEwAYvWUz3Nb8IsnhRt3UTMsXrWWAXE4dASlKfDuEpJBWSbKSpYKd5kg8q1iPFWl1xttZb0BJYeQZtpEgKPnskmRcRXLwQovAYdvVqKUJeCkqUAfMEqKvPc6pHPkKlYNK1vlS2S2Wk/lKlfwkHdM8gYnqawnfX8Mdvzx9d78qGNs/EvQxSWG2gEnUFBJCfOpCSASgKM6Rt7VplpGHlttpTiEuJAKJCtal6lBY/sA0kEckgU28PZKm5U2CLEX5kTJEbkRv0o63lDQChHoRbY6Rt1IJjvWUWNOwXX2v++Fo90buFXTGVpbU63KllCgtUrAKVpILaAlVlJKPLPYi1q45w+8tS3VgHCuX/pQ0tClK5FyLxNyf1C0XpuzrLiyqYkKIgjcxYg8h1pUU8htxLTmIWXfEU4E3QFlXwI1GRATboTXo53+p8Xbkfv8A5VXsAaFA4adUMZClBZVrRDaS2pWyw6tBHwi6Re0AVbWCd1NpJ3i/rVYY7ER4DTnlWl1KidWpxCSoJATJupRN0i0SYqxsrX5Fp6KI/f8AemLJCchpIrUP2PP80K4fDshuf+ZCwtWlsJOomwgg79q+f2ElEqSDAuD7wCTHOLV9BZ7gkvNLaXMKTBIF7Gff0r5/zFlTbrjRUfIsoE2lKSYJ7W+tE5V2EMBza5Z1nLzukOrK9PwzeOw5chQZbxJk9+29qMYlhOvcHkLEX/7qAcHJ0pBJM2jpWAffKJhc2qAXvLWQ8sIWT0SEwDPLcVcGVqbwLKW0J8RafMtRGrTyskSCsUA4cyxpOHQWmdbhRqWuJUCDe3KDaKIPB1bamWk7Cd4JHPSOZ7dKVZGWXPLAaHfta6bH6XG+IF9AjdWXwrxvg3ijDtuKDhEJDggqI77TzijGbYNa0wVq9EmB9KpR/DssLYUV6VBTakLCjqMKSTKehBIm0aYPOvoKxHWaYYc4LdhwlmfjtY74bpIpyVP/AOyPYH61lMWJy1JUTMTWU2/VJX6aVeC8LilurdeCgmABO1iZgcopk4zwxXhHQASYBgdiDQXLuMmnLnUFAE6YmY5DvapeS5w7i/G1NDwo8pmLjlffrNDyXQsrJhaBXlcPw+ISgt7ki8Wj94pzcTP73ikbh3A/mF2wHUeYz6U6YdaiCVJi509SO/espQGnZEwH4aWgJVOggx269ZqLmeDWoWIF+Qv96miBfoOZ2rqIPrVGPINrRzA4Uk3MF+KtSAD+WRoUOagACJ9ftUbMVy442Z8oC/QncD1pwxeEkeUAQZAjf+D3qvs1Ci4vwmnS44ZUpcAJAjb+7a1W0a3GlUOLBusfbWm5iDt0+XU0dynCytOr+3V7GfpaueHZK0eZGhYuRYjntO0/vRXBAa0KHwqRpH151i6xsVqN1GzpAHlTyAI+YntNLmKdUkxG5P1/2PamDM8UnxCk7aVC3a4PpBoNmh1KSofCr4SeSh8ST0uPrUBSt4zShubWTAi0XvPuaVcYytxwkmbcxyG0dvSj61ArImy5Hz+/Kob7JQ5CgdkkT6D225Va1CEZkIOn9VtPv/k1yzrLypaNB8rf5UhaEykj85Mk/GVK07QIpmebZhCtIEKUoqkwEoEwel4vSDgXy/qQtRQlbhWgokpS4uT4K9QIuUyDBg9JrJrneoXjho/f+izf4U3HYJDjCHVuNHEoCkNqK9aSlCpBgi7g26bWozw2lzShSllwiJWq5IVdSo3sIgAfegeHZQ44lt5lLaysuJCVKKZG5KrJAMCwn2ojiuJWGSUlLwS0YLiUjSnYDVuCYIsJtehwSG2BqPbb9udkRHDrPxGh3T614jitSfJcEREzBBPvqNqJYQlsBK1SJEWmwvHrNBeHc18RGoKC9iFARIO0jkamYzNZOhCSVeoSJ9SRf0oZmY8u1OO/hHPxG1pA+6MZphQ6wpGyokdjvJ7TVZB8hSgpCkoT5vFmSlUbNgpNyTNrCrKybElxMK+MDzA78x1vVW45KRink+OpDYOhTelUXPlIUDIUTe3Kt8ljXODx4QTXaWlhQvF4IpQl5PiFSErcSD5HkKUZ8QqFnEiJAtY86sXIMYXElQVZQSoEiDdPMcp3qvsRmXgIcbR42pcoUFr8RcBMyEGyUHYme1PnDxItezaJKrEnqe80WyR7pY9f/avb/KBkFA0t5/naMOkqUpMgfDaVHlA9aorFLLq1riVKJVA7mT7U6/i0wtLzbg+Ap0z3En7GovBWQlwhREpsorGoEDoLQTRsgM0mngBBEOBQLKshU7qEaVwJSpN5n9NpF6J8R8PpwzTalAhx02v8IT8Wx5zTynK0tLbKlkjVdKwYTeQYAmQeZNePxJyNeKZbfY8/hTqKbgp5n1tNEZDGxwUz8ozp2k5DTJwhnCOKRhGFykB0AK2MkHkr+OkUcwnE7fmW4hKSk+UAEknbyzA97VWf/wDolqgrgkjoB0E2F9qNcLZgmV6ikLsUaiBzGoAmwVG01xWRhWXPcNyu79CJ0bnE7pvfw2DxLep1oN+aQVnQZP8AbfnFxVq4JENpH/EfaqKy/KE43MW2QsrTZbiiQqAmCUhQsZnTI71faRTHpeOYwXWaPY9kg6kA1waFxVh+8Vld63Tm0rpVHl2RIQ6hQWToPpM/xRbiXM1OPtYBhYSlY85Ty3MEjaw+tBcBmGpZH6Zty7H712dwSU4xrESBJukkXIB2+lHPia4fAljTSzJ8f/TrW3AOiwAJUDB/4knl1qxMmzLxESoAK3IHtvyB7SarvjHDeHD6CAFbiwFgJFvep/C/EcNBZjR+kAyd4E85m0d6zkhBb9VpFIWGjwrDWkTIF+prZTPqPv6UOyvMwsEqhMbGZkde16njSqFJM33HP+aDe0t2RzXB24XU96X8crW7BAvAE+U+0787UdSDBveZP+KgY1tKd0aoFybX7d6lhLbpVkANWoeGwTiAtbpTsAgJ5ATuTuTahuXvn4SYCVQPcwYPYqFeOKs6W1hyppsqVB0lRmP+QBuqN/vXDhYqdwQ8SCsLInrMkH7fKvOifpMhUh7dWkKdmuFKtLiUyU+VQHMAx9LjuDQF7CBFokapnp1lO9F8NjFalzdCr35TUlTqAZVvyJuIteeYHWsFqhAanSFItP6dj3jkaJf1rSEoK0FQG0i8T8jvMV2xkNBKkwUrOkpkQDQ3NGvKUn4gRboT+9vrXl5QuL0trZe8BAUA2FaQrRuQoqnbYDbpSK9iAtoOMEo8UGXQjWQvchayfJ3tHQ06ZllRbQFJdKFuH4SlJEAAc4ty9zSv/wCHXqcMNfmq8wgpBtE6ZKQIO0UC2OVuqxe9ivxutNLNjaFYHHnUt7xEqhCEwkmEuKIEpO0ETY7zyp8w4YehDrSVixuOYmCO9z86UnsrCcM6223GlaDKZM6STJO2/XpRprEpS2HjJAAJ039ajJuMMcNufomfTWRyepG7c7JkwDCfFc0AJQAAALbWHtFBeKOCRiQYcKF6p1yZj+3oNtxffrXnBuCVKGILaCQVFaSNI3gTFj1NFcfiCqFoUCgiQQZBHWhWOLDr7ox8AefTvZQOC8MrBOlhb2tCgPDKz5k/3JSSfhmTFbxbYU46opaCELJS4bQY0knnOnnvQRWLK8YyDcBYBn+P1b7d69ocSXHLOpUXDqCEx4kE2n9KRbyjr60XIXnHDnef74SPKYxs5Yzt+6H5ohrwlBoqSQZK9ShKFeVSWwq6pkEgHl1ptXmzeGu45EoSBI8xgC+ncUrZ2W2y26pXhyqHGk/ElBVOtCST4aiQJjkeRtUjjVsrdCrSUyD1E1WTJbGYS3/tytem4AypDG87IBxvxGnGBttCFJ0L3P6gbEe/foKf+HWwUeSUpGyZmDcG429KrnG4IhEgSQZ2m9WVwmfyklXxRyMz8rT3phi5Zmsr3WOmMw3N0cKficNfyRMgnXqUAO0chvcxTngmdKADHW2xmgGHwiVfFEWsTbeL9f8AFG8XjA20pYBXpGyRv6RW8sp0fF2SuFgvZUrxlw627mTqWG0oSjSITYahClKMWF1b9qUsbk7qHFITCgIJUJ0gx8Orr2pux+OXinnC0nQgq1OBJILiiQInfoKckZIvEONuFAbbQlOhGmwGxsOc39629N8zWmQBrK+/3WsGa7He70yXOP4CB/hcx/TuCR+a7YKVYBG9huSevpVxilTBZMlOJQQEkAyTMxA2iLXpsrANDdhwpM0kpLpDutVlZWV5eXz+2HkBKxHl5CT71xxGcuOONqXEINkx17elMmPwhQ64iIAUY9DcfeoasAlQkoB1czv/AIpwcYEWwpR3pcePM+ScM0yRdxUki5CRvHIzIFJWTZ85hSZGtMQkK2SSRKiP1WtWZsoeKpKdkmALnb/JJiuCW5tSDJyD6ppdx07pLJcQBw3KtXJc1SUIeCyJgFWmQItYT1kjlVi5VjAW0lMxbcXPWvmjJn1MOjzQjcgm1p6+vKrQyriYBGpCpCUkKKlfCO3JMkbzJ5Uxi05DLHK5vLxpMKUtcNlaZf8AigiQPYeprgnzp5iecXPeOXpQTIcyUtAU5aNwB8XMC/JKevSi6sbsBBJ3E7cwVc57CsywtNLIPDhZS3njOrTCU6RIJ0/FBjQOUE2sKJ4bBpw7CGhAUq6hP6jvvXXFuR5gkKKTKUqmZHPSLD/NRGcUVHU5JVEARAn/AI/zzqJnktDaUwtaCSpDGEShsqUORB7xMigjeXuKCyRoRbSDzVsYHT0qbxDmJUlLTYlwGYFx7kCK44BCgQlZK18+g9TMAC9udCEUibtCs/bUhttGoqJOojoBZIPQxUvhnxi2palm20wrb1EwK3mWGlyTz+wg35A84Fd2T+WUIUAQZjYmReKhe7rg3hwp9WtU23UeR2/cVmZ4JKTKVCEmY/gjcV1wWXazJUIBgETftM/7Fcs1xiGFaUHUSLBafEB9+WxFWDd9lVxAFlCcsyvxVPJBEpiySqZIUYMWKTS3hlnDLXh3AQnkVCANQmD03o8zmrnguJaQW0rJKhe4VAIE7dZF6Wszx3gN6lC61K0kiYk2KhNk2nvWuTjjIAjHPZZ4mWYJQ8fdM+X4ZaGtLjwUxyTPLcAmbj9rV2exPjgIZhKNtWyRv89qWcq4cfeaSf6loLUkFASgLRY6gSqbSkK1COQFCMozTEYbxi+FrSVkJRqIClAq1FIBgJkXEXGxrCHokknzu47JtN1dtExjdNGT5YfEcSROhV5mdQPaSAeZG1LmLzUNvYhPhiCtSSApYtPUwfeKcuGMvxbgXjHWw2hwaijYEESlQkkiCed6VOIeH8Trcd8FUKUtU3UAkGJ1Hed5NZ5WOGxhngr3SBC+Z5n7qHg8wYbUFDD3A3nV8wrc96mYvOUuuavMBpG97/8AdASI5V4U5FLXs182u1x+n40B1sFIm/mMgoAEGJn/AGPenrgzHpU2JIBT5dIgRpHODVVuYip2S8Rqwyx/bzorFaGOpKuvwNnhtnLVfqCFhM2BE2gxfmPnRB1zw8OtRPwoURaNgTStlueJcaBSRBAkzzI+lTs5x6f6VbalBKSkBSpvB3jkSRNNHvDBbuAuGbdlvdJfA2FSCy458K3JJtJJ+Cf/AKP0q1wmLjly3kRH7VWnBmOS6+pQbCWWgEspn9RnzGeccze9M+YZwsakIHmPwxOo2mR6bxWkr5pSXSCh2H0VI/TibQN+UawaEeMpSRMj4hECOR70USaG5QxpbBVGs3WQIk9aIJV3rOq4WzCvdZWtVZULRV7xm1DyTYa0iZPMf4pexToQgrUfKhJJ35bV0zfOv6vGJtDaRCARJ6k7WJoJxw5oYKJPnUANvU+1Mmz6YCfCFhg9WdrR3KTW1a1KcIAKzJjvUltuf92ryymwqQ35b1ycjySSvruPA2KINHZR8VhbXNRsO+plxKh5kgglKpIMTEjty6UQSgqsLk/KoeIQRV4pHNOxQ2XixzMOoJwyXjJUGVK7JGmwtKjP3nl3pwyniFpZBSvXMAnv9ydMmeqqohfxi5kT+21Fcpxi2lap1AXAUoAX/uPMdvXrTyLMBpsg+64LL6R8zoe3ZfRn9Ugt6lC/xW5E7Qffeh2aFS0J0K8xJggyYEyJjlSbgM7U6kKWVL1RJQdIGn9MFN7bWHKpWAzdaTDbKgE2SCvVGqSSZ3noIiKOEDhuFz5kHBU/AZYpDCSqdSlqkyfr7CpWHWptzSowjyk9gqRPsSKIYXEJ/p20my4DhnnqnV96j5m6AUOETA0qG8p/0/SlUocXm0xjrSF2zELNt9NyBuQdlCopLavMlCgQNz5fXmb+1YvGoDcrebCUWQpawkgcgTt9aGnF6lAKUlaVfCQSsGehqgaVckBZ/wCW1LLLSClKok/Ft0IIgzsRRfJ8ubKVSASSYCt7e0g23ikFOatoxriLakkApN5gXg7COYp7yXOW1zcFMbwBERcD36GaMdF6VWgS8lxtFUZU3o0FJjeIN422v2rg3w03qBVvMjyiN52MhW/tR7CLChYQALH/AHt96l+GJnmKxLt7RDWbJCd/DxIKg0+42laSkhKjFl606ZHkAJNhG9Tsj/D/AAmHUHAkrUlWpBWZKOUDlG+4504kVpSaucmQirU+k27peENhNogf7NR8YwladJgg8jcHtUw1BxGJQkSdzMDYmOlYbALQmlUnF3CTgdUW0BDY2JXMTJJIgaE79ducxVf49lSVaTv0F6vrOM40JK1BIQlOpRI1eU89uXTtVScWeAt2A+E6iCkpVqAneL+XrHKaozAklOpqbYvXzCz05LISetJmNrTe33ovl/DGIfA0NmFXCleURfaRTrw9wyw0EqKStZvrWJMcoGwpwwziTYDnt/j2otnTiB8ZQ8/X9RIjbt9UqZHwtiMI1pkPIUdR0Ayk2EX3HO3SuXECHF6GHCdKlmUyQfKJM9ptNWblkBQTPeJpP4pdQvHOuLUPCYSEG19R8xSnqTb0AqxMUVGThu/v4SaUySkuby7ZduEcndSykpFlrWo7fphI+YBinbKsqCPMq6yPWOwrjwvglNsJC7TcJBnSDsJ596MBdQ/JMouqtaMx2xmltTdQ3VEbe9TFKoYty9VYtDsvBzFHNUGsrgcOOaiPf/FarT4fCpqSHw/g9QS4UwqL33jY6YsYtSpxy7OISg30JmO5qxskwGhAT6TNI3FGDC3nFpG537CsM5+iEN8pt0GEOyg49kstgHn7VKw7EkTtWDARFSHlpRB39DXOudZpq+j6vhpbWoJHlFCMaqb11L88j8/8VGxLidOxnnJn0gRWsUZBWUrg1hQV2NV+nyNTg1qTXnOMIWnSlQgwlQ9CKmYBQIoyUloH0SPAYyZ7hdgrhgcW4xe/zI/3cj3NWVwNniFIlakqXKyrvAECItaQPeq9xTYt9f3qXk7pbEi2rlt6UXjdQI2edilvUegMcSYRuFafEAK1lTKkpWghIkhIKYEAE2+fWltvP1yoBSHS0krcUCAgRukrAhRkwIm5pQwOWYnFqUlt51YnzatRSjSoEAyfOYAsPcipOXZeQX2H1wH06AtSVTqSsKBBvciQOW3SmzZhputguQMLteg88KDm7juYrSFaW2m5smSAT6nzGBvyqRlL6sEshpKnQVAoSVaSmx1GYjfTaK94tIaPhNailJsTJJ+labbeaUFKWGVKTIKgCq5O3NFrnnflSgZRfka+GLpZumxQYVcyHhccwyJCsMvFMuLK0qJcbciQZlVwLkTM86ncG5wXCEOL0JUfi7piY/5QQfSIri1iUH/8dlWtThIgndSpBUog2Fz8qNYXhwowX9E8dK1K1CE6tJ1DzEyLE+8VJ6qGgxy7gna+Q3z9ksmwA8Aj5q391Z2XZwlCWxrK9Rg6jNo3I2G4sL0wMZkFabRq2623tyqgsvGLwy3ULBX4SCY/uPIb2tc73NMfBfFL7y9akfDbSJJJI+YtRDYWuBLHggIE+rF8wVzaum9bLo9xSdxDxoxho1uJad8MqCVhUqidKbbyaX3fxDZCApt7WsN6ymPMQoSB3UJg9I5VQwy1YC09QdgrBx+M0mZEQQqeU3Ty9flVeZn+ITHihlttTjk6UpEHUSDMyYstIBk7XFJGbca4rFLQ1hkqKnJAtc3k6YMAdSeXqai5bwk+yp1/x8MS02ZWHQUoWsxBUY8wEmiPQZE0lxBd2FqA1zjvsFnGTuKhRdxYK1j8xtpJSgdiZuO8UqvZO94YdCBo0i4IOqekE3pne4TWtkvMPJxRKglQbSsqClDfzAEiOdt+9Bsyy9/DtJQ8282SJRIUAT03jpatWOmEPwvaT9AiNEV1RAVicBZkp7DpQsy62BPWOR9eRpwYBSOnpVdfh3iFeK2ZJStJSU7aCDIEb3M32vVoBm/2rWGcyN+LlLsiARyEN4XB/MC0PFE7e8SKUcM8cXiSpQ8pdmOq5Eq9AAAPSndnDeZazeEmOfKhPC2W6Ehwi0+UH9Spk/W9DysjD/VkOzRsPr5VWiShG3k8n6eFYQtavIPzrTioEmwi5pex3EiUkhsaiOZsP5NLp8qKAXIaTKHHklNMFo9iXIBAoD/5AGyb953oTiM8cWCDpg9B+80Kg6gQoyNv++dDRdbxS6jf4RcnS8gCwAU6jFpHP6VlLf8A5BPNd+djWU2GRAReoflA/p5f+JRpnDFJgiDO3+70v4nK0alDT+o85qwcThgqDzH2pRfw0LV6mhct2sBMOmEsc6knZ5w+pQ/Ln2tS65w86LGatMINYcMDuKWGED5dl0cfUnsFFVI7gdAlSSSP9vUNpvW40FJCEqcSJ57z+1XHiMnQRYD5UBb4XT/UNuETB58ptNXgjLZG6vKjI6kHwPA5opJ/EXBjxGlc1IUP/wCSP996U8A8RV5cWcKoeYm4Ui6D+3uKqTNeFnmySBI/np1o/LAdIa4SfpOUI42i6IUJxeogDrRXFILah2/xQXAAoeSFCDPO0UXzF6+/r6/6KWSNIcAuqxZvU1OKm5XxA6wsJbc8Mq6gEdNj3JNouK7uodxC9TriXEC2owIgXGgR8u+9KOPRqv8AqG33qM3jilQ3Bjnz7V0HTcaCWP4ib8WuO666Zkx0gAdiB/e6f1ZchBSGnvMkeUESANxadqE5/kmIeUlfiByE6bHYTMaTfcnnQjBZnC/N/vYdKMnPUk+XmOR6U0GBG35Fz36mYGzupfBOFwzWJjUsvgH40gSZ/SIkED3pzTjnXV6glbaUm4ISoEfOUm0UhPPhSkuBZC0mQo8onfrvXThfNlOL0qcJKVQDMEpuQYiBcxv7Ulyv/H2yymZ7idkWOpODKa2qTDjsYcO6txTSgmVSACZQreTyM7SaI8CthKElJ0bxaTcye53+1WIjBpcZUHEJXKYUBztt8jFV/wAOMFL7g8NJ0KITEkAE2EnpP0quJjNbddud+a4WWVM5+lLP40rCsaypYkBoA35aievr8qBI4Z/pscsOyWGxOpIJ1hxslKUi5KoVt2q1eK+FDilh1slLvhFEgCFJJ8wMzfSowexodxXhFrKNCFfljShWopgwQSI5xaelq1ycpw0wxi7Bv6I3HaCNRSBwnk6316cN42lWppbyoHhtggr03hKlagPc96KY3KsGnFlt98+GhQR/StJUQAiQkOOHdRkqMD9RvRXLsA8hCGUBTSRchNtSiZJn96Z8NkC3YLiErixWQJ+e9qHayUvJc6h9Nz7rVxaeEn5vl5U8U4VtakOqBLq3NKBYAAIbgAACBqmyRRbM8GtljC4UhTzjbiXNaiSB5tVib6eQ/anN7Bstw2ECwBta8XB61Ax6lKWTBFo9q2DNQDe3Pv4Vb7oJhVOF8LLSZK4me9hAFWAMMPftQXKcKgqCQZNiZn536U0tt1ETRGDX+VnkHU4IS+AmfLI23jcRW8sBUsSkAJBgDl09/wCalY3BzF7k/wDddcG0AlShuST7CodvbnfZZjwEt8T5oVKLST5Um/c/xQnDYJxwEoQVRvF4ritUkk7nejXB61B+E/CQdXoNvr964fWcvK+Mnc/hdVp/TY/wAbfzWZVw6twFTgKABYEQSfQ7CgiheDVqUlcS4fDpJ8M/mTdKbj36GmHUOmMgiDmHi7vv7ILDz3ySkPHPFdkv1ut1qkNlOValKeO/9ivWsrK76fhcthfMVzroj9v3rKyhUe5SG6gt/EPUfetVlX7hYng+yJZp/wCs+opeWgFKpANq1WUW9KW8qtOJmU+J8I36Cg2cJA02G1ZWUBJ8wXU9P+QoYqh+KHmP+8qyspp0n+KUN1z+GPdc3d66oPl961WV1A4K5JylE+U+lMP4dGMS3HOZ9oisrKpL8h9isux+y+lMB/60+n80Ew6RrJgfEf3rKyuci4ci5OyKkeT2pZxtzfr+9brKyb/FCLh+VZg7kA14ZVv71lZWju61RNpA/pJgTq3/APo11CQTcTClb+lZWVUcBQOVFyMfnn3+9MRrKyrlYycqLi90+p/auuG5+g/et1lUk4VWqunviPqfvTNwOP8A2e371lZXE9N/3bfcrqM//bO+3/pNZqr8QfzFeprKym3XvkZ7lAdH+Z/sF4rKysrmU9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 descr="data:image/jpeg;base64,/9j/4AAQSkZJRgABAQAAAQABAAD/2wCEAAkGBxQTEhUTExMWFhUXGR0bGBgYGBkYIBwcHB8cHRwcHRocHCggGh0lHBgdIjEhJSkrLi4uGh8zODMsNygtLiwBCgoKDg0OGhAQGy8kICQ0LDUtMDQsNCw0LC8sNCwsLCwsLywsLCwsLCwsLCwsLCwsLCwsLCwsLCwsLCwsLCwsLP/AABEIAMIBAwMBIgACEQEDEQH/xAAcAAACAgMBAQAAAAAAAAAAAAAFBgQHAAEDAgj/xAA7EAABAwIEBAQEBQQCAwADAQABAgMRACEEBRIxBkFRYRMicYEykaGxByNCwdEUUuHwYvEVM4IkU5IW/8QAGwEAAgMBAQEAAAAAAAAAAAAABAUBAgMGAAf/xAA0EQABBAEDAwIFAgUEAwAAAAABAAIDEQQSITEFQVETcSIyYYGRFLEzoeHw8RU0UmIGwdH/2gAMAwEAAhEDEQA/AIU6nABY7yek2ET0g+/amT+gUvBh3zakm4VssA/EhVrdrxHzWEMFSwkfETvPICmjIHVEKb0AkEDUSRCRvY/qNh7+tWzJJI5KJ1Abnc7fjdXaGmLU0UeBxv72uvDTCULBWAVzcfFapHHGX6lNFLekGZ+nyrxg8PGIkDykzJvb/fpR/iAhWFJUYUkiL73+0UfFkCQMlb3SxzXC2u5SxhOFmBjkYpwg6GQltHIHzSs2ubwPc9I9YtvTy5ncRapzOFU6hJSb7WvH8VMx6SrDEOCFJIgx8z9a1+R3uo1Fw3S8D6CuzShyF+tc3GSN+3+/WomJzJDUa1BJOw5n0HpWz3Na3UTsoaxz3BrRuVJdR/cRqmYryq4k7k7ULxPEiQJQ2qeqoH0vXfNlPNOoCAFpcEtqAmeoMG1/pQDuq444N+yat6NlEgOFX5NKSgcq7pRy70qO8RONqIcbB0kyBINt95pyylJW14pQpIIsFD61rDmxTfKVlmdMnxCBIOeN7QfFZElxRUokq0nTOyJEGB17muAyZCU3EwqRbYyo/ZUe1Hz3qBisQIjnzrcRMc7VSXFCcW1OxF7dZPenb8PsElDap06jff2/akvEA6gnqLR1p24fyFBShxa4UYAExt/mr5BplLzeUsqw2h1y0DWQOVzyPt+1PWWYV04XRCYttzG5+tBeJEDxw1BAABB6yBJJ5m0e1GcmUWWwUKkRdCpF+1DynVGCpbWo2hpbhQH2pS4qYU28XAPiSNNuYsfkfvTziGSVTEXP++lQczwiXUqSrlcEbg9avHJRtW0pWyLMimATsJvt3M8ogfKn/AZ+1oSmRJTJj6/WqtRiEtN+dGjzEAc1H/iDyMb3FFsvfSgEqW2ALk6gY53INWl9OXe15oc3ZPWIxeqBEp+orhj8WkbJJPTf0tSPm/H+HwjvguBxShGrQB5ZFgZIvEGKcMkzLCY1IXhXUuWnTMKT2Uk3FC6mA0tdLkLxGFU55lICUgTpQAVWHM9egFUxn2EfxWIcUsFEGEpXbSn9KY5WueUzX0izgyOX7xVW/iZgg1jgsCAttJPciRNC5s+lmyZ9JxmTzaHqueG85xWCWSw/ovCk/ElUdUm3vvVycEfiA1iSlnFJDTqvgUB5FTyk/CZ9jVY5dk2GD5dfQ442AVeEgwVK5JJkEJ7i+29CeI+JHXnitSA2B5UIAgIQLJSPTr1r0E0T2UtcrDdA4te32K+s2GxEVFzbAoLSgqQCORg9oPWapr8Pfxb0JGHxqyIEIeIn2Xz/APqn5GN8VsNIUpxEatSZMpWoDyKnzDSTttQObMYRtvaHii1G74Q/D5bLhCCLpJDixYibxHxR1tvQ/H5KpT2kKbUQiZgp3NhMmjuMxDK0qWqQptfkQZSChJ+CNhYR6ioTGWl5x4NJSgLUFpWSJSkCyUjkSZ9KUw5hbtf9Uw9MGy5LzrYQShaClQsQOXyrKY1eC0S2tkKUkkFUzJneTespp/qL/JWHoR+En4vKMQ2S54TsgkapTpiT8hAFS8peWghWhYTspRINz2Jv1tRp/G45ltsuqQpC0ydSb32BPWhRWVJjkSf9inkeG2YEuve+/lJnZTtOmh+EwZC+dYUQQO4kdjY035kUq0IIB5lPb9qAcFoCklKhIiB86Zm8uQnVEyrckzFDmKOAhjBQCo0l25UDh/DhnxAo/r0jr2+lSOIMMFNKj4gJjrFK7mNWjEKS5YByY+UHvYUYzjHAOakrkeGqR67fetXRu1h3leDhRCUsZiwgEqubQPsPnagbHAOLfKsS6oIUT5UkEwmJE2EelNfDraFvSsAgEWJ5yLxMwDzuKfvC3gmCSfSf8/esM+n0wovAmfC71GcqjDgHG3dDzK1XUITzIFiDtG1e3A67h0vqcAKCQlI1zAMEi+lO56dedWrmmXhxJ/TKTChAIMbgHnfpFqp13BvNLfYWkBYlQ1LI8oPxJGylH+aTPx/SG3B/ddRiZ5yyC+g5tfcd6RXCZJhXHEQ742ojxAbRzJ5FUif81baRHlAsNPlAkcxH23qsfw6yoOOOPE2ETA2B2MfPlzNWlICYBv299qYxRhsTQNjW6QZ87pMh9usAkD7JXzzLhBKEwSJKTaP80muyFQLjf0/01Y+KRqBB1wPiIImenfrAqueIEBteoL6+UnbmbD+aaYkjr0uSiWgbC6ZdglqcmxSOfLptTnw20nUFEqI2Sk357+k0vZCghJkiTBG9u0U9YJpLaQTBN4iPWKvlSbFoUMG6B8boPisqECEme9xaelSOHsGhxRX4hmIUjlHLegeOzT+peGoFJmBf4RP1NG8syjwNJUsgqUNugM3rB7dEYB5Vhu8lFs3ZSEFabwYIHy9jS+4odfrTNiWStLhCgpJEpEbEdxQFOXEeZQ0pG5O0eptVYHfCdS0eN9kgcdZeh6IUUrVAgCSUi9zGw+V6J/h/+H7DSw8tJcUkyCu41Xjy7GO9D8esu4lS0pOjYQCQEjlP196fsHm2lsBKbxA5CenvW00IA1DkrzXKq/xJ4eQ1jHQAPz0awTKjqJIPmN+XtSmy+ME2hwLcOJJlJbBQlpI6qjzqV0EgDedqtvjpp3FpSPBBKD5VII1X3F4BHaaW+H+FHnVJC4SmfOVJNuwJ+InnFhSvRPC8kCwV0LJMOfGaHu0vb/NNfAf4osYtsJfhvEixFgF/8k9D1HyqP+IWZYbEN6VfluIPlcULdwTHw/4tQfjTglxlTOIwjaXdJhTaGkgQbyQLq6dfSmrC5aXmUqcw5QoiChQsP97iaIaxjxT0sY8wyCSM8KpMO04V6AkqVAV5IWIPMkTp25xTFkmSKxKiksakoMLBCVXF4giZuLd6cVcGM6rDQnmEECd5ExY9xfpTBhMKGkhLY0pECAOX80OcBjTbSm0nXZZI9DmhUt+JXCC2ENvIwrbLSfiCbmVEQVwYi0W2nemr8N+KMClLIZQppYBS80VKULwQ43qJ8urcbjV71ZGZZY1iGy1iEhSVCL/cTsR6UpZZ+F7LTqVJCCkkhzzKJ0227mLx1rHLYTHpA9kvge0ut23Nqa+/BWHSplkguJbPxOSTaRsJ5b1rL1MthvUC74jYMIJKkrHxCxkD+DUvNcM42gsoV47QIJBMLQAZ0lRsRaOtdMfi1LYDqMOGglQVr1IFxblMztXOENDiPH0v3THVbRXB+te31tesFw9KAXFqSoySnVsCTE94it1E/qgvzeItU8wkke16yqidn/FU0SpkxOXpdaLaxINv4PtVXZhl68O6pC+sg9R1q4GQYoDxngkOMEmApBBB5+nvNd3jTFj67Fcy9lttJORZyW1pibGLiwHvTSviJSFSTZQnr6e1L+Ey8pubxsTU/DYGZJ9trDpNGSMY42Vk1xHCj5i8vEOhwAAxF7fTnXnNFeE2oqWJKYFh8XK03g8qOYLKwDMGBz39bUqcWNFWKS15SEpJCSpQ5c53263rzHNJ0jsoeSBaZuBsEgBK1BSnCn4lWG+ye96d0iqpyFxTWgaFaRsYMAdYmBc+nenheebkHbfe8b2P370vyYHF9juiYJgG0UZUyk8htHt0oDnHDrOKSA6jzCJUlRkRvB3ieu9CcdxglCrKIBEBRFp6bQT9b0Nb4pxSzpYbgFRubiBE35Xm38UPJD6bdTyAt2SFzqYDac8jypGFQW2wYmZ3vF/ttXTGqKIIAiBJP1jofWlllWLUDqWkyeXK5PKoGLwbgS4peNASohMQRplQ1GQbnTMDresosiJ7/mWkmO8N4XnMs8Qt0bXSQdWr5gBNiesilbiHF6kESpRtpKtCkmOSSBI35k0fxreCZTq8WSTDYTKQOcFQ3F+opPxTZU0laSTqUUTpPIWjrGx9adQviNaSlT2SAkFWjlOHC2kLKdJKQYiCIHtUnFueChS5FtvU2296g5GYwaJOrygA2+IDtXLMkKca0wRe8c+tY6A99nyrF2kIblGWoxK1GSlQun9x6TTCnMC1pbxAKlCySmIiwv70BylZbVYwAfLPXnP8VPzLHgq8ZwSNMJtubbfU1tJHbqPChkgI+qOY/NU4drWokjkgHc+lKeZO4jGL8xKUSISNgP3PehYWp1wlZsTPWI6fOnXKcD5dUTMxeIBiDVCxsO55W7XF2wXHLeHQQLym/UTuL966Z06zgcMp90+RuCBaSdkpA5zTWyzCQOgoRxlkzWJwjrbiAqEKKJE6VAGFDvS+XJduUWyLUQFU2D/GRsvAO4Qhsn4kE6h30kQas3IsyYxKNTDgWLWAggHaUm4r5+xuXKe8MpcCVA6VEiRB3Nt46VKVxWnAPoGES4PCEKccBSXVc1FGyU8gnpvVceeOVps0UT1Dp02I+iLHnyvplGHEV4eQDYG9JfDf4kYfHM+RSUYkC7SjBMb6Z3FT8FnafF0E3kg3NiLn2g1YMJ3Qmpo2Rt/CyQfn/wBVFxDyEKIIvuL79u+1SF5mNBIvE7dugNU/xlnaziQthcruNJPta+5HLvVTIG/MqSShgTvxDxI2ygKJvIEdJm/yBrtwRinH0h4yEqHlkG8gGb8qC8P8KLxQQvFSIAJRMk76Qq0C0zVhPYRXglLaktr0wkxITHbpXpJCAQBsogc95spIexbjRda/UokE9jN6bOHsuBwgbdSCFbpI/aq/yV/HOJDgWhaVKJOvSEgAxMxMk7VbGE1aE6o1QJjaedIcTBdDM71Of/vlN5csSxjSK+vsgmI4QYUoqlxMmYSogD0HKspirKZ/pov+KH9aTyg2VYvW2CneOs3N/vSXnmbrVqaKFJWVgd5nYD96McI5hKCsJhsmNwdrbDajr2XNOLDoQkrFp59vlTVr2xvJIsJXWpopA8PheRTeKmNZeRuZog8UINzBiuAzEDZKj7R96n1HO4VdNcqQxhopB46y1QxSX/IElJTEmVeo9KcXMzXyTHzNAM6ZW8AC55lGwImIGwTsPXrFWi1NdqcqvotoIThdXh6Zi10hRNh3mDUvH4tDSAlZ/MIEpBFtWxVNhbpSxleZacQ4ziNQMDSbgiNgTvpMmCaMYt7DqUlawVOq0jSlQIUofDqHX+NqrNJ6b6PC1ii1NvuiKMc00NCUJUo2jTImN5mT716c4icTGptCQdwALm3bfvNCsR4uIA8NJSE7x51T1JiJ6WMdKGscKFClOvKUSqCVuLJVYCwv1Ek9zblXO5GSZdRtdLj4IjLQRv7pqz7iCGB4abqOnoB1k0nYzMVJIaRhnFEjWXFAJRETIsTB2Gx2tTXh323GCCAALgnqOd68tZmlTcBJKhcpF+cTFBRkD5keYS0fAKo7oPlmJaGlOJwyRYFOtUDsDyJHeKmZlimj/wCs7JOkC4BIgmbARNh2HSoH9A687Lg0A21KkAdL1p7JXgsNxEgCBcGdvMPivTPGkJZulPUoGxy/B3UjJ+JFYcBotgo+IqMwJ7dO4qxcsU24kbAqEwDIIOxHUVVqWwysQCQDeYMdR9CKO5Djw0zZKjqVLRiNIkTz6/ejRKQKSsxN5Kf3MAyhJWpKQAJJIGwqteIc0LrpizSbJAtG4t35n1pszXMS+34SdoJWeUj9Peq9LZW4htsCBtInrJppiNDWmSQ/0QOQ6yGsCLZG0kKTyTyUflv60x5lxSlhMN6AAI8RZgGBshP6z6WpTxxOHQJlUkHWElbKbmSSn4iI2oQwBiVIcxHwj8wKLkIIWdKEaJ8g1b84BpdlTvyAXt+Fg79z7ImJoiFclPnC3GYddcRqcVASqVpCJB/sHT50z5jmZCJQjUCLHkaqniQfmIc1w42VBJQjxLpSFhOlPwRBmdhTPwJn/jI8J4KDgCSvUNN1AKCkj+0gj/TS+ICDTKbMbub5aeOfB/kty4vtvB/dIXEWWOf1ClttKQFqBKSPIJ3KVibdiJ6TRnhvhVzEXWhstDZSgSlw9pEwDziOk1Zj2BTBkahN5/2IqQhroByjb2tRj8WBzg9opGDrGZ6XovNj2VB8b8PKy3HN4jwG3WV/oQ2pCEkAWBGyv1AzNr1OyLO9eJC+UyQogG4MmJ3jernzgflLED4TuY5f3cq+dV5gS6omRCid7ke1gDvF56mqudpcD2CSZNuo+FZvF2fhvCFDa0eKVeUGZFjeRYc/pSJwagv41tCyIkqPm1DkTBNxJ71yxD631pCitzTJIEm3Le9j0qf+GuLSjGpB8qTKYI3N97f7NUL/AFZbWQJdyr3ydoJBTNxFceLM6RhWStZAmQJ9KxhXMfFtftQX8RMMp7CIaDYU4t5KQSPhF1KVPIaUm/et8iMu21V9fCYscANkK4Ny8vuNlxOhlI1IYAhIH6SRz3mrMpS4Wx6FvrDR1gABRA8qdIA0g87/AGptrJgis+l+fK0aHgfHyt1larK0UqE4ttpN9KU+lvlWDEoCNQI0xyqFxDhPEbmJ03gfX1tNK7DjQ0kPApkiJj2iio4muG53QT3lp4Tegh1OoC45xXFbfKw9BULKcxCPIoyJsYoj/XNqkyLCTUkFprso2IQ3NdSGy4kaiOXX0pHzPGuuAaVBGkyFj4hbaRaOV5pgz/P1qadDaVIQgx4hjzE8h7SZ+1DuH8q/LbCv1I8QnaxkCfTavPeWxGxuvRsBkoFAcqKday6T5xBdIKz7/wCKLlhttAW1+asiEkJKQmZEwb6t6LN5FqGmJmSqPe30rqrA6j4SN7yZgJH8xS8uvlHhtcJYy5rEJMNA76Z796KvcL4h2772hPYyf4HvTZhG2mU6RPlGoz15bbG+1K+cZst0pSknflaY/aRQv6ZruUz/ANUlDe1+a3UPMcgBJUrFKASEgylCURsInY955V34fzXDNANYZOtxZuUgqUoCTJJ9PrUFWVOl06FpUnVILsq0kgCQNj25ijGTZR4TviLcBWoaPKjTA36yCesnb2qrWU+gzbypfKHxfFJv4Cx3PguQpBF7AiYmPMP47muCsettSlnwykdSCSDuABc9ib0XzLK0lwjy6xcW+KeR6KP8UCz3LUlvWkQqPL3jdJ/Y9KKFJaSUHzDDeIXHBBtsDsDf7/etYfFKUEszCdUwREHYbX5D5VwwKyz+YAFIFlpJ6/tXfFhtKtbTo8NQnQqQQf7YiT7GrqiJNZpBKABIBgDaZM+pmKGYxK2UJ8Mq1k/mFBEEG3h6rkHmZgV0ytC1trfPIgNbGYMKMEiYJA339KheBoSkOOqYTqlzTrTGoABQgRqBRfkdfetf1HqAC9m8/U/0/dDenTifKl5c8WW2kl1CToMo1jzKQpQcSExDgMp27dag5axh3ikNoUFuqbdebbEJRAJCkg/oVJlPImpTbinkraeCEOeKs4UlAgAAKBmNiCAFdqDnCvOqKMNpb0tjU8ISp4pSChCYUdCTuBIPM1iZTJqZdHze30WgbVFTsS00ltyEPBz+pJI1lClaj4UnSJQm9gDeLmpWDwDOFW6s6UOtnQhOp1SQFghIWSTqVpGrSm4AHWpuExHjMJcX+U4UpQ8oqLahF0kc/MFT5YJneomZMpSiG3MSsYc6DELUtx0HVKlT8KLTAgc6xYdTPSd357/b7qTtuOysvhbME4vDIcsZTChv2P1ke1E3QAYA+3tSDwLj0MuBkLuQFqTAAbCwNKbEidQmx/VNO7rwNwOe9aYh1W3xt9uy887KLmiCpCwmDIiDtfc2ufTnVBDIHvEclJJKyFEi4vFxy3Fu9XnmeL0IKuUXNVHxFx+tOMQnCrQpu2sBM6lTeTE9LiipYLqzSAkt+wTxgshw+XtuPm50lJ1c9RFj79OtUxhMQUPl4CNKipAPMSb1an4lYwf0bPm0hSpgKiTpsNr7/SqgcxXxEmZBiTcR/ot60O8aX6W9l4CxQCurIPxJwaoS+74Z5FQMbA7/AEqFxJxX/WLS3hlkslOoqFpSNx1kmqOxhFjHL5Gnv8PMN+UpUG5CR/8AR/gGiYom5EjS/gbkeVs+R0UW3J2V68CYENYRGkAayVW+X2FMRVG9RsuYDbSEJuEpA+VbxLZUINhv8qo6nOJCKbbWgLvqrKGO502CRcxzER96yraD4XtQU+q0z/Im0ZghKkw26dQjbVzn3j50/N5kkqgCbxNL34jNkMtvpVBbXbvq/wCqtu3coWSnNvwuuIa0AqXCUxE7CBtUJh8vqASkeHcTe9ulpHcE0CyRl/HOpLqlFtN1dPSIqyMNgg2iAAAPh7DvaxrT9UOKVI4zJv2SVnGVLXAI+EeXTMc+RtUXD4pXho1TDY8JcbwDqQSALbxTc7hdSipJPKYjeeQiNvvUHGZW2kGdSR8MlMatVot3uOlS57ZG6SrNBjdqCmYBcMJUd1kSe1/2HzqSttKErV0ifQQT7VAedKUpbUQLCPX/AE/U1w/8mUhSSOXlg8iIPWetLiEwBXvDPpKfN5lOXjt6d95qNjGwAFaYMeUAbgxy9K65Y+k/mKsQIB9N/wBqk4l5BSCACY3jft2FeXlDyjDpABXZRJgWEx9oipzcaQFAEzM7Wn+Jj0qHhf1LI2GkA94mO3814zDEABQSbnyiOQAkn5fc1HK8sxuJ86L3EA+oIE37GgisR51tTsZSPaY+v1qOXCYMi5O56XMdY/iomJV4et1fxKISgcz/AMvYWq4CglejhB4S5/UD84kfWhwyxTvgspPmVA9NyTvyFEFYxIbSk3tNucn6WqOvHtsNqdeCh4iw02EKhQSY1KHOEwAYvWUz3Nb8IsnhRt3UTMsXrWWAXE4dASlKfDuEpJBWSbKSpYKd5kg8q1iPFWl1xttZb0BJYeQZtpEgKPnskmRcRXLwQovAYdvVqKUJeCkqUAfMEqKvPc6pHPkKlYNK1vlS2S2Wk/lKlfwkHdM8gYnqawnfX8Mdvzx9d78qGNs/EvQxSWG2gEnUFBJCfOpCSASgKM6Rt7VplpGHlttpTiEuJAKJCtal6lBY/sA0kEckgU28PZKm5U2CLEX5kTJEbkRv0o63lDQChHoRbY6Rt1IJjvWUWNOwXX2v++Fo90buFXTGVpbU63KllCgtUrAKVpILaAlVlJKPLPYi1q45w+8tS3VgHCuX/pQ0tClK5FyLxNyf1C0XpuzrLiyqYkKIgjcxYg8h1pUU8htxLTmIWXfEU4E3QFlXwI1GRATboTXo53+p8Xbkfv8A5VXsAaFA4adUMZClBZVrRDaS2pWyw6tBHwi6Re0AVbWCd1NpJ3i/rVYY7ER4DTnlWl1KidWpxCSoJATJupRN0i0SYqxsrX5Fp6KI/f8AemLJCchpIrUP2PP80K4fDshuf+ZCwtWlsJOomwgg79q+f2ElEqSDAuD7wCTHOLV9BZ7gkvNLaXMKTBIF7Gff0r5/zFlTbrjRUfIsoE2lKSYJ7W+tE5V2EMBza5Z1nLzukOrK9PwzeOw5chQZbxJk9+29qMYlhOvcHkLEX/7qAcHJ0pBJM2jpWAffKJhc2qAXvLWQ8sIWT0SEwDPLcVcGVqbwLKW0J8RafMtRGrTyskSCsUA4cyxpOHQWmdbhRqWuJUCDe3KDaKIPB1bamWk7Cd4JHPSOZ7dKVZGWXPLAaHfta6bH6XG+IF9AjdWXwrxvg3ijDtuKDhEJDggqI77TzijGbYNa0wVq9EmB9KpR/DssLYUV6VBTakLCjqMKSTKehBIm0aYPOvoKxHWaYYc4LdhwlmfjtY74bpIpyVP/AOyPYH61lMWJy1JUTMTWU2/VJX6aVeC8LilurdeCgmABO1iZgcopk4zwxXhHQASYBgdiDQXLuMmnLnUFAE6YmY5DvapeS5w7i/G1NDwo8pmLjlffrNDyXQsrJhaBXlcPw+ISgt7ki8Wj94pzcTP73ikbh3A/mF2wHUeYz6U6YdaiCVJi509SO/espQGnZEwH4aWgJVOggx269ZqLmeDWoWIF+Qv96miBfoOZ2rqIPrVGPINrRzA4Uk3MF+KtSAD+WRoUOagACJ9ftUbMVy442Z8oC/QncD1pwxeEkeUAQZAjf+D3qvs1Ci4vwmnS44ZUpcAJAjb+7a1W0a3GlUOLBusfbWm5iDt0+XU0dynCytOr+3V7GfpaueHZK0eZGhYuRYjntO0/vRXBAa0KHwqRpH151i6xsVqN1GzpAHlTyAI+YntNLmKdUkxG5P1/2PamDM8UnxCk7aVC3a4PpBoNmh1KSofCr4SeSh8ST0uPrUBSt4zShubWTAi0XvPuaVcYytxwkmbcxyG0dvSj61ArImy5Hz+/Kob7JQ5CgdkkT6D225Va1CEZkIOn9VtPv/k1yzrLypaNB8rf5UhaEykj85Mk/GVK07QIpmebZhCtIEKUoqkwEoEwel4vSDgXy/qQtRQlbhWgokpS4uT4K9QIuUyDBg9JrJrneoXjho/f+izf4U3HYJDjCHVuNHEoCkNqK9aSlCpBgi7g26bWozw2lzShSllwiJWq5IVdSo3sIgAfegeHZQ44lt5lLaysuJCVKKZG5KrJAMCwn2ojiuJWGSUlLwS0YLiUjSnYDVuCYIsJtehwSG2BqPbb9udkRHDrPxGh3T614jitSfJcEREzBBPvqNqJYQlsBK1SJEWmwvHrNBeHc18RGoKC9iFARIO0jkamYzNZOhCSVeoSJ9SRf0oZmY8u1OO/hHPxG1pA+6MZphQ6wpGyokdjvJ7TVZB8hSgpCkoT5vFmSlUbNgpNyTNrCrKybElxMK+MDzA78x1vVW45KRink+OpDYOhTelUXPlIUDIUTe3Kt8ljXODx4QTXaWlhQvF4IpQl5PiFSErcSD5HkKUZ8QqFnEiJAtY86sXIMYXElQVZQSoEiDdPMcp3qvsRmXgIcbR42pcoUFr8RcBMyEGyUHYme1PnDxItezaJKrEnqe80WyR7pY9f/avb/KBkFA0t5/naMOkqUpMgfDaVHlA9aorFLLq1riVKJVA7mT7U6/i0wtLzbg+Ap0z3En7GovBWQlwhREpsorGoEDoLQTRsgM0mngBBEOBQLKshU7qEaVwJSpN5n9NpF6J8R8PpwzTalAhx02v8IT8Wx5zTynK0tLbKlkjVdKwYTeQYAmQeZNePxJyNeKZbfY8/hTqKbgp5n1tNEZDGxwUz8ozp2k5DTJwhnCOKRhGFykB0AK2MkHkr+OkUcwnE7fmW4hKSk+UAEknbyzA97VWf/wDolqgrgkjoB0E2F9qNcLZgmV6ikLsUaiBzGoAmwVG01xWRhWXPcNyu79CJ0bnE7pvfw2DxLep1oN+aQVnQZP8AbfnFxVq4JENpH/EfaqKy/KE43MW2QsrTZbiiQqAmCUhQsZnTI71faRTHpeOYwXWaPY9kg6kA1waFxVh+8Vld63Tm0rpVHl2RIQ6hQWToPpM/xRbiXM1OPtYBhYSlY85Ty3MEjaw+tBcBmGpZH6Zty7H712dwSU4xrESBJukkXIB2+lHPia4fAljTSzJ8f/TrW3AOiwAJUDB/4knl1qxMmzLxESoAK3IHtvyB7SarvjHDeHD6CAFbiwFgJFvep/C/EcNBZjR+kAyd4E85m0d6zkhBb9VpFIWGjwrDWkTIF+prZTPqPv6UOyvMwsEqhMbGZkde16njSqFJM33HP+aDe0t2RzXB24XU96X8crW7BAvAE+U+0787UdSDBveZP+KgY1tKd0aoFybX7d6lhLbpVkANWoeGwTiAtbpTsAgJ5ATuTuTahuXvn4SYCVQPcwYPYqFeOKs6W1hyppsqVB0lRmP+QBuqN/vXDhYqdwQ8SCsLInrMkH7fKvOifpMhUh7dWkKdmuFKtLiUyU+VQHMAx9LjuDQF7CBFokapnp1lO9F8NjFalzdCr35TUlTqAZVvyJuIteeYHWsFqhAanSFItP6dj3jkaJf1rSEoK0FQG0i8T8jvMV2xkNBKkwUrOkpkQDQ3NGvKUn4gRboT+9vrXl5QuL0trZe8BAUA2FaQrRuQoqnbYDbpSK9iAtoOMEo8UGXQjWQvchayfJ3tHQ06ZllRbQFJdKFuH4SlJEAAc4ty9zSv/wCHXqcMNfmq8wgpBtE6ZKQIO0UC2OVuqxe9ivxutNLNjaFYHHnUt7xEqhCEwkmEuKIEpO0ETY7zyp8w4YehDrSVixuOYmCO9z86UnsrCcM6223GlaDKZM6STJO2/XpRprEpS2HjJAAJ039ajJuMMcNufomfTWRyepG7c7JkwDCfFc0AJQAAALbWHtFBeKOCRiQYcKF6p1yZj+3oNtxffrXnBuCVKGILaCQVFaSNI3gTFj1NFcfiCqFoUCgiQQZBHWhWOLDr7ox8AefTvZQOC8MrBOlhb2tCgPDKz5k/3JSSfhmTFbxbYU46opaCELJS4bQY0knnOnnvQRWLK8YyDcBYBn+P1b7d69ocSXHLOpUXDqCEx4kE2n9KRbyjr60XIXnHDnef74SPKYxs5Yzt+6H5ohrwlBoqSQZK9ShKFeVSWwq6pkEgHl1ptXmzeGu45EoSBI8xgC+ncUrZ2W2y26pXhyqHGk/ElBVOtCST4aiQJjkeRtUjjVsrdCrSUyD1E1WTJbGYS3/tytem4AypDG87IBxvxGnGBttCFJ0L3P6gbEe/foKf+HWwUeSUpGyZmDcG429KrnG4IhEgSQZ2m9WVwmfyklXxRyMz8rT3phi5Zmsr3WOmMw3N0cKficNfyRMgnXqUAO0chvcxTngmdKADHW2xmgGHwiVfFEWsTbeL9f8AFG8XjA20pYBXpGyRv6RW8sp0fF2SuFgvZUrxlw627mTqWG0oSjSITYahClKMWF1b9qUsbk7qHFITCgIJUJ0gx8Orr2pux+OXinnC0nQgq1OBJILiiQInfoKckZIvEONuFAbbQlOhGmwGxsOc39629N8zWmQBrK+/3WsGa7He70yXOP4CB/hcx/TuCR+a7YKVYBG9huSevpVxilTBZMlOJQQEkAyTMxA2iLXpsrANDdhwpM0kpLpDutVlZWV5eXz+2HkBKxHl5CT71xxGcuOONqXEINkx17elMmPwhQ64iIAUY9DcfeoasAlQkoB1czv/AIpwcYEWwpR3pcePM+ScM0yRdxUki5CRvHIzIFJWTZ85hSZGtMQkK2SSRKiP1WtWZsoeKpKdkmALnb/JJiuCW5tSDJyD6ppdx07pLJcQBw3KtXJc1SUIeCyJgFWmQItYT1kjlVi5VjAW0lMxbcXPWvmjJn1MOjzQjcgm1p6+vKrQyriYBGpCpCUkKKlfCO3JMkbzJ5Uxi05DLHK5vLxpMKUtcNlaZf8AigiQPYeprgnzp5iecXPeOXpQTIcyUtAU5aNwB8XMC/JKevSi6sbsBBJ3E7cwVc57CsywtNLIPDhZS3njOrTCU6RIJ0/FBjQOUE2sKJ4bBpw7CGhAUq6hP6jvvXXFuR5gkKKTKUqmZHPSLD/NRGcUVHU5JVEARAn/AI/zzqJnktDaUwtaCSpDGEShsqUORB7xMigjeXuKCyRoRbSDzVsYHT0qbxDmJUlLTYlwGYFx7kCK44BCgQlZK18+g9TMAC9udCEUibtCs/bUhttGoqJOojoBZIPQxUvhnxi2palm20wrb1EwK3mWGlyTz+wg35A84Fd2T+WUIUAQZjYmReKhe7rg3hwp9WtU23UeR2/cVmZ4JKTKVCEmY/gjcV1wWXazJUIBgETftM/7Fcs1xiGFaUHUSLBafEB9+WxFWDd9lVxAFlCcsyvxVPJBEpiySqZIUYMWKTS3hlnDLXh3AQnkVCANQmD03o8zmrnguJaQW0rJKhe4VAIE7dZF6Wszx3gN6lC61K0kiYk2KhNk2nvWuTjjIAjHPZZ4mWYJQ8fdM+X4ZaGtLjwUxyTPLcAmbj9rV2exPjgIZhKNtWyRv89qWcq4cfeaSf6loLUkFASgLRY6gSqbSkK1COQFCMozTEYbxi+FrSVkJRqIClAq1FIBgJkXEXGxrCHokknzu47JtN1dtExjdNGT5YfEcSROhV5mdQPaSAeZG1LmLzUNvYhPhiCtSSApYtPUwfeKcuGMvxbgXjHWw2hwaijYEESlQkkiCed6VOIeH8Trcd8FUKUtU3UAkGJ1Hed5NZ5WOGxhngr3SBC+Z5n7qHg8wYbUFDD3A3nV8wrc96mYvOUuuavMBpG97/8AdASI5V4U5FLXs182u1x+n40B1sFIm/mMgoAEGJn/AGPenrgzHpU2JIBT5dIgRpHODVVuYip2S8Rqwyx/bzorFaGOpKuvwNnhtnLVfqCFhM2BE2gxfmPnRB1zw8OtRPwoURaNgTStlueJcaBSRBAkzzI+lTs5x6f6VbalBKSkBSpvB3jkSRNNHvDBbuAuGbdlvdJfA2FSCy458K3JJtJJ+Cf/AKP0q1wmLjly3kRH7VWnBmOS6+pQbCWWgEspn9RnzGeccze9M+YZwsakIHmPwxOo2mR6bxWkr5pSXSCh2H0VI/TibQN+UawaEeMpSRMj4hECOR70USaG5QxpbBVGs3WQIk9aIJV3rOq4WzCvdZWtVZULRV7xm1DyTYa0iZPMf4pexToQgrUfKhJJ35bV0zfOv6vGJtDaRCARJ6k7WJoJxw5oYKJPnUANvU+1Mmz6YCfCFhg9WdrR3KTW1a1KcIAKzJjvUltuf92ryymwqQ35b1ycjySSvruPA2KINHZR8VhbXNRsO+plxKh5kgglKpIMTEjty6UQSgqsLk/KoeIQRV4pHNOxQ2XixzMOoJwyXjJUGVK7JGmwtKjP3nl3pwyniFpZBSvXMAnv9ydMmeqqohfxi5kT+21Fcpxi2lap1AXAUoAX/uPMdvXrTyLMBpsg+64LL6R8zoe3ZfRn9Ugt6lC/xW5E7Qffeh2aFS0J0K8xJggyYEyJjlSbgM7U6kKWVL1RJQdIGn9MFN7bWHKpWAzdaTDbKgE2SCvVGqSSZ3noIiKOEDhuFz5kHBU/AZYpDCSqdSlqkyfr7CpWHWptzSowjyk9gqRPsSKIYXEJ/p20my4DhnnqnV96j5m6AUOETA0qG8p/0/SlUocXm0xjrSF2zELNt9NyBuQdlCopLavMlCgQNz5fXmb+1YvGoDcrebCUWQpawkgcgTt9aGnF6lAKUlaVfCQSsGehqgaVckBZ/wCW1LLLSClKok/Ft0IIgzsRRfJ8ubKVSASSYCt7e0g23ikFOatoxriLakkApN5gXg7COYp7yXOW1zcFMbwBERcD36GaMdF6VWgS8lxtFUZU3o0FJjeIN422v2rg3w03qBVvMjyiN52MhW/tR7CLChYQALH/AHt96l+GJnmKxLt7RDWbJCd/DxIKg0+42laSkhKjFl606ZHkAJNhG9Tsj/D/AAmHUHAkrUlWpBWZKOUDlG+4504kVpSaucmQirU+k27peENhNogf7NR8YwladJgg8jcHtUw1BxGJQkSdzMDYmOlYbALQmlUnF3CTgdUW0BDY2JXMTJJIgaE79ducxVf49lSVaTv0F6vrOM40JK1BIQlOpRI1eU89uXTtVScWeAt2A+E6iCkpVqAneL+XrHKaozAklOpqbYvXzCz05LISetJmNrTe33ovl/DGIfA0NmFXCleURfaRTrw9wyw0EqKStZvrWJMcoGwpwwziTYDnt/j2otnTiB8ZQ8/X9RIjbt9UqZHwtiMI1pkPIUdR0Ayk2EX3HO3SuXECHF6GHCdKlmUyQfKJM9ptNWblkBQTPeJpP4pdQvHOuLUPCYSEG19R8xSnqTb0AqxMUVGThu/v4SaUySkuby7ZduEcndSykpFlrWo7fphI+YBinbKsqCPMq6yPWOwrjwvglNsJC7TcJBnSDsJ596MBdQ/JMouqtaMx2xmltTdQ3VEbe9TFKoYty9VYtDsvBzFHNUGsrgcOOaiPf/FarT4fCpqSHw/g9QS4UwqL33jY6YsYtSpxy7OISg30JmO5qxskwGhAT6TNI3FGDC3nFpG537CsM5+iEN8pt0GEOyg49kstgHn7VKw7EkTtWDARFSHlpRB39DXOudZpq+j6vhpbWoJHlFCMaqb11L88j8/8VGxLidOxnnJn0gRWsUZBWUrg1hQV2NV+nyNTg1qTXnOMIWnSlQgwlQ9CKmYBQIoyUloH0SPAYyZ7hdgrhgcW4xe/zI/3cj3NWVwNniFIlakqXKyrvAECItaQPeq9xTYt9f3qXk7pbEi2rlt6UXjdQI2edilvUegMcSYRuFafEAK1lTKkpWghIkhIKYEAE2+fWltvP1yoBSHS0krcUCAgRukrAhRkwIm5pQwOWYnFqUlt51YnzatRSjSoEAyfOYAsPcipOXZeQX2H1wH06AtSVTqSsKBBvciQOW3SmzZhputguQMLteg88KDm7juYrSFaW2m5smSAT6nzGBvyqRlL6sEshpKnQVAoSVaSmx1GYjfTaK94tIaPhNailJsTJJ+labbeaUFKWGVKTIKgCq5O3NFrnnflSgZRfka+GLpZumxQYVcyHhccwyJCsMvFMuLK0qJcbciQZlVwLkTM86ncG5wXCEOL0JUfi7piY/5QQfSIri1iUH/8dlWtThIgndSpBUog2Fz8qNYXhwowX9E8dK1K1CE6tJ1DzEyLE+8VJ6qGgxy7gna+Q3z9ksmwA8Aj5q391Z2XZwlCWxrK9Rg6jNo3I2G4sL0wMZkFabRq2623tyqgsvGLwy3ULBX4SCY/uPIb2tc73NMfBfFL7y9akfDbSJJJI+YtRDYWuBLHggIE+rF8wVzaum9bLo9xSdxDxoxho1uJad8MqCVhUqidKbbyaX3fxDZCApt7WsN6ymPMQoSB3UJg9I5VQwy1YC09QdgrBx+M0mZEQQqeU3Ty9flVeZn+ITHihlttTjk6UpEHUSDMyYstIBk7XFJGbca4rFLQ1hkqKnJAtc3k6YMAdSeXqai5bwk+yp1/x8MS02ZWHQUoWsxBUY8wEmiPQZE0lxBd2FqA1zjvsFnGTuKhRdxYK1j8xtpJSgdiZuO8UqvZO94YdCBo0i4IOqekE3pne4TWtkvMPJxRKglQbSsqClDfzAEiOdt+9Bsyy9/DtJQ8282SJRIUAT03jpatWOmEPwvaT9AiNEV1RAVicBZkp7DpQsy62BPWOR9eRpwYBSOnpVdfh3iFeK2ZJStJSU7aCDIEb3M32vVoBm/2rWGcyN+LlLsiARyEN4XB/MC0PFE7e8SKUcM8cXiSpQ8pdmOq5Eq9AAAPSndnDeZazeEmOfKhPC2W6Ehwi0+UH9Spk/W9DysjD/VkOzRsPr5VWiShG3k8n6eFYQtavIPzrTioEmwi5pex3EiUkhsaiOZsP5NLp8qKAXIaTKHHklNMFo9iXIBAoD/5AGyb953oTiM8cWCDpg9B+80Kg6gQoyNv++dDRdbxS6jf4RcnS8gCwAU6jFpHP6VlLf8A5BPNd+djWU2GRAReoflA/p5f+JRpnDFJgiDO3+70v4nK0alDT+o85qwcThgqDzH2pRfw0LV6mhct2sBMOmEsc6knZ5w+pQ/Ln2tS65w86LGatMINYcMDuKWGED5dl0cfUnsFFVI7gdAlSSSP9vUNpvW40FJCEqcSJ57z+1XHiMnQRYD5UBb4XT/UNuETB58ptNXgjLZG6vKjI6kHwPA5opJ/EXBjxGlc1IUP/wCSP996U8A8RV5cWcKoeYm4Ui6D+3uKqTNeFnmySBI/np1o/LAdIa4SfpOUI42i6IUJxeogDrRXFILah2/xQXAAoeSFCDPO0UXzF6+/r6/6KWSNIcAuqxZvU1OKm5XxA6wsJbc8Mq6gEdNj3JNouK7uodxC9TriXEC2owIgXGgR8u+9KOPRqv8AqG33qM3jilQ3Bjnz7V0HTcaCWP4ib8WuO666Zkx0gAdiB/e6f1ZchBSGnvMkeUESANxadqE5/kmIeUlfiByE6bHYTMaTfcnnQjBZnC/N/vYdKMnPUk+XmOR6U0GBG35Fz36mYGzupfBOFwzWJjUsvgH40gSZ/SIkED3pzTjnXV6glbaUm4ISoEfOUm0UhPPhSkuBZC0mQo8onfrvXThfNlOL0qcJKVQDMEpuQYiBcxv7Ulyv/H2yymZ7idkWOpODKa2qTDjsYcO6txTSgmVSACZQreTyM7SaI8CthKElJ0bxaTcye53+1WIjBpcZUHEJXKYUBztt8jFV/wAOMFL7g8NJ0KITEkAE2EnpP0quJjNbddud+a4WWVM5+lLP40rCsaypYkBoA35aievr8qBI4Z/pscsOyWGxOpIJ1hxslKUi5KoVt2q1eK+FDilh1slLvhFEgCFJJ8wMzfSowexodxXhFrKNCFfljShWopgwQSI5xaelq1ycpw0wxi7Bv6I3HaCNRSBwnk6316cN42lWppbyoHhtggr03hKlagPc96KY3KsGnFlt98+GhQR/StJUQAiQkOOHdRkqMD9RvRXLsA8hCGUBTSRchNtSiZJn96Z8NkC3YLiErixWQJ+e9qHayUvJc6h9Nz7rVxaeEn5vl5U8U4VtakOqBLq3NKBYAAIbgAACBqmyRRbM8GtljC4UhTzjbiXNaiSB5tVib6eQ/anN7Bstw2ECwBta8XB61Ax6lKWTBFo9q2DNQDe3Pv4Vb7oJhVOF8LLSZK4me9hAFWAMMPftQXKcKgqCQZNiZn536U0tt1ETRGDX+VnkHU4IS+AmfLI23jcRW8sBUsSkAJBgDl09/wCalY3BzF7k/wDddcG0AlShuST7CodvbnfZZjwEt8T5oVKLST5Um/c/xQnDYJxwEoQVRvF4ritUkk7nejXB61B+E/CQdXoNvr964fWcvK+Mnc/hdVp/TY/wAbfzWZVw6twFTgKABYEQSfQ7CgiheDVqUlcS4fDpJ8M/mTdKbj36GmHUOmMgiDmHi7vv7ILDz3ySkPHPFdkv1ut1qkNlOValKeO/9ivWsrK76fhcthfMVzroj9v3rKyhUe5SG6gt/EPUfetVlX7hYng+yJZp/wCs+opeWgFKpANq1WUW9KW8qtOJmU+J8I36Cg2cJA02G1ZWUBJ8wXU9P+QoYqh+KHmP+8qyspp0n+KUN1z+GPdc3d66oPl961WV1A4K5JylE+U+lMP4dGMS3HOZ9oisrKpL8h9isux+y+lMB/60+n80Ew6RrJgfEf3rKyuci4ci5OyKkeT2pZxtzfr+9brKyb/FCLh+VZg7kA14ZVv71lZWju61RNpA/pJgTq3/APo11CQTcTClb+lZWVUcBQOVFyMfnn3+9MRrKyrlYycqLi90+p/auuG5+g/et1lUk4VWqunviPqfvTNwOP8A2e371lZXE9N/3bfcrqM//bO+3/pNZqr8QfzFeprKym3XvkZ7lAdH+Z/sF4rKysrmU9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2" name="AutoShape 8" descr="data:image/jpeg;base64,/9j/4AAQSkZJRgABAQAAAQABAAD/2wCEAAkGBxQTEhUTExMWFhUXGR0bGBgYGBkYIBwcHB8cHRwcHRocHCggGh0lHBgdIjEhJSkrLi4uGh8zODMsNygtLiwBCgoKDg0OGhAQGy8kICQ0LDUtMDQsNCw0LC8sNCwsLCwsLywsLCwsLCwsLCwsLCwsLCwsLCwsLCwsLCwsLCwsLP/AABEIAMIBAwMBIgACEQEDEQH/xAAcAAACAgMBAQAAAAAAAAAAAAAFBgQHAAEDAgj/xAA7EAABAwIEBAQEBQQCAwADAQABAgMRACEEBRIxBkFRYRMicYEykaGxByNCwdEUUuHwYvEVM4IkU5IW/8QAGwEAAgMBAQEAAAAAAAAAAAAABAUBAgMGAAf/xAA0EQABBAEDAwIFAgUEAwAAAAABAAIDEQQSITEFQVETcSIyYYGRFLEzoeHw8RU0UmIGwdH/2gAMAwEAAhEDEQA/AIU6nABY7yek2ET0g+/amT+gUvBh3zakm4VssA/EhVrdrxHzWEMFSwkfETvPICmjIHVEKb0AkEDUSRCRvY/qNh7+tWzJJI5KJ1Abnc7fjdXaGmLU0UeBxv72uvDTCULBWAVzcfFapHHGX6lNFLekGZ+nyrxg8PGIkDykzJvb/fpR/iAhWFJUYUkiL73+0UfFkCQMlb3SxzXC2u5SxhOFmBjkYpwg6GQltHIHzSs2ubwPc9I9YtvTy5ncRapzOFU6hJSb7WvH8VMx6SrDEOCFJIgx8z9a1+R3uo1Fw3S8D6CuzShyF+tc3GSN+3+/WomJzJDUa1BJOw5n0HpWz3Na3UTsoaxz3BrRuVJdR/cRqmYryq4k7k7ULxPEiQJQ2qeqoH0vXfNlPNOoCAFpcEtqAmeoMG1/pQDuq444N+yat6NlEgOFX5NKSgcq7pRy70qO8RONqIcbB0kyBINt95pyylJW14pQpIIsFD61rDmxTfKVlmdMnxCBIOeN7QfFZElxRUokq0nTOyJEGB17muAyZCU3EwqRbYyo/ZUe1Hz3qBisQIjnzrcRMc7VSXFCcW1OxF7dZPenb8PsElDap06jff2/akvEA6gnqLR1p24fyFBShxa4UYAExt/mr5BplLzeUsqw2h1y0DWQOVzyPt+1PWWYV04XRCYttzG5+tBeJEDxw1BAABB6yBJJ5m0e1GcmUWWwUKkRdCpF+1DynVGCpbWo2hpbhQH2pS4qYU28XAPiSNNuYsfkfvTziGSVTEXP++lQczwiXUqSrlcEbg9avHJRtW0pWyLMimATsJvt3M8ogfKn/AZ+1oSmRJTJj6/WqtRiEtN+dGjzEAc1H/iDyMb3FFsvfSgEqW2ALk6gY53INWl9OXe15oc3ZPWIxeqBEp+orhj8WkbJJPTf0tSPm/H+HwjvguBxShGrQB5ZFgZIvEGKcMkzLCY1IXhXUuWnTMKT2Uk3FC6mA0tdLkLxGFU55lICUgTpQAVWHM9egFUxn2EfxWIcUsFEGEpXbSn9KY5WueUzX0izgyOX7xVW/iZgg1jgsCAttJPciRNC5s+lmyZ9JxmTzaHqueG85xWCWSw/ovCk/ElUdUm3vvVycEfiA1iSlnFJDTqvgUB5FTyk/CZ9jVY5dk2GD5dfQ442AVeEgwVK5JJkEJ7i+29CeI+JHXnitSA2B5UIAgIQLJSPTr1r0E0T2UtcrDdA4te32K+s2GxEVFzbAoLSgqQCORg9oPWapr8Pfxb0JGHxqyIEIeIn2Xz/APqn5GN8VsNIUpxEatSZMpWoDyKnzDSTttQObMYRtvaHii1G74Q/D5bLhCCLpJDixYibxHxR1tvQ/H5KpT2kKbUQiZgp3NhMmjuMxDK0qWqQptfkQZSChJ+CNhYR6ioTGWl5x4NJSgLUFpWSJSkCyUjkSZ9KUw5hbtf9Uw9MGy5LzrYQShaClQsQOXyrKY1eC0S2tkKUkkFUzJneTespp/qL/JWHoR+En4vKMQ2S54TsgkapTpiT8hAFS8peWghWhYTspRINz2Jv1tRp/G45ltsuqQpC0ydSb32BPWhRWVJjkSf9inkeG2YEuve+/lJnZTtOmh+EwZC+dYUQQO4kdjY035kUq0IIB5lPb9qAcFoCklKhIiB86Zm8uQnVEyrckzFDmKOAhjBQCo0l25UDh/DhnxAo/r0jr2+lSOIMMFNKj4gJjrFK7mNWjEKS5YByY+UHvYUYzjHAOakrkeGqR67fetXRu1h3leDhRCUsZiwgEqubQPsPnagbHAOLfKsS6oIUT5UkEwmJE2EelNfDraFvSsAgEWJ5yLxMwDzuKfvC3gmCSfSf8/esM+n0wovAmfC71GcqjDgHG3dDzK1XUITzIFiDtG1e3A67h0vqcAKCQlI1zAMEi+lO56dedWrmmXhxJ/TKTChAIMbgHnfpFqp13BvNLfYWkBYlQ1LI8oPxJGylH+aTPx/SG3B/ddRiZ5yyC+g5tfcd6RXCZJhXHEQ742ojxAbRzJ5FUif81baRHlAsNPlAkcxH23qsfw6yoOOOPE2ETA2B2MfPlzNWlICYBv299qYxRhsTQNjW6QZ87pMh9usAkD7JXzzLhBKEwSJKTaP80muyFQLjf0/01Y+KRqBB1wPiIImenfrAqueIEBteoL6+UnbmbD+aaYkjr0uSiWgbC6ZdglqcmxSOfLptTnw20nUFEqI2Sk357+k0vZCghJkiTBG9u0U9YJpLaQTBN4iPWKvlSbFoUMG6B8boPisqECEme9xaelSOHsGhxRX4hmIUjlHLegeOzT+peGoFJmBf4RP1NG8syjwNJUsgqUNugM3rB7dEYB5Vhu8lFs3ZSEFabwYIHy9jS+4odfrTNiWStLhCgpJEpEbEdxQFOXEeZQ0pG5O0eptVYHfCdS0eN9kgcdZeh6IUUrVAgCSUi9zGw+V6J/h/+H7DSw8tJcUkyCu41Xjy7GO9D8esu4lS0pOjYQCQEjlP196fsHm2lsBKbxA5CenvW00IA1DkrzXKq/xJ4eQ1jHQAPz0awTKjqJIPmN+XtSmy+ME2hwLcOJJlJbBQlpI6qjzqV0EgDedqtvjpp3FpSPBBKD5VII1X3F4BHaaW+H+FHnVJC4SmfOVJNuwJ+InnFhSvRPC8kCwV0LJMOfGaHu0vb/NNfAf4osYtsJfhvEixFgF/8k9D1HyqP+IWZYbEN6VfluIPlcULdwTHw/4tQfjTglxlTOIwjaXdJhTaGkgQbyQLq6dfSmrC5aXmUqcw5QoiChQsP97iaIaxjxT0sY8wyCSM8KpMO04V6AkqVAV5IWIPMkTp25xTFkmSKxKiksakoMLBCVXF4giZuLd6cVcGM6rDQnmEECd5ExY9xfpTBhMKGkhLY0pECAOX80OcBjTbSm0nXZZI9DmhUt+JXCC2ENvIwrbLSfiCbmVEQVwYi0W2nemr8N+KMClLIZQppYBS80VKULwQ43qJ8urcbjV71ZGZZY1iGy1iEhSVCL/cTsR6UpZZ+F7LTqVJCCkkhzzKJ0227mLx1rHLYTHpA9kvge0ut23Nqa+/BWHSplkguJbPxOSTaRsJ5b1rL1MthvUC74jYMIJKkrHxCxkD+DUvNcM42gsoV47QIJBMLQAZ0lRsRaOtdMfi1LYDqMOGglQVr1IFxblMztXOENDiPH0v3THVbRXB+te31tesFw9KAXFqSoySnVsCTE94it1E/qgvzeItU8wkke16yqidn/FU0SpkxOXpdaLaxINv4PtVXZhl68O6pC+sg9R1q4GQYoDxngkOMEmApBBB5+nvNd3jTFj67Fcy9lttJORZyW1pibGLiwHvTSviJSFSTZQnr6e1L+Ey8pubxsTU/DYGZJ9trDpNGSMY42Vk1xHCj5i8vEOhwAAxF7fTnXnNFeE2oqWJKYFh8XK03g8qOYLKwDMGBz39bUqcWNFWKS15SEpJCSpQ5c53263rzHNJ0jsoeSBaZuBsEgBK1BSnCn4lWG+ye96d0iqpyFxTWgaFaRsYMAdYmBc+nenheebkHbfe8b2P370vyYHF9juiYJgG0UZUyk8htHt0oDnHDrOKSA6jzCJUlRkRvB3ieu9CcdxglCrKIBEBRFp6bQT9b0Nb4pxSzpYbgFRubiBE35Xm38UPJD6bdTyAt2SFzqYDac8jypGFQW2wYmZ3vF/ttXTGqKIIAiBJP1jofWlllWLUDqWkyeXK5PKoGLwbgS4peNASohMQRplQ1GQbnTMDresosiJ7/mWkmO8N4XnMs8Qt0bXSQdWr5gBNiesilbiHF6kESpRtpKtCkmOSSBI35k0fxreCZTq8WSTDYTKQOcFQ3F+opPxTZU0laSTqUUTpPIWjrGx9adQviNaSlT2SAkFWjlOHC2kLKdJKQYiCIHtUnFueChS5FtvU2296g5GYwaJOrygA2+IDtXLMkKca0wRe8c+tY6A99nyrF2kIblGWoxK1GSlQun9x6TTCnMC1pbxAKlCySmIiwv70BylZbVYwAfLPXnP8VPzLHgq8ZwSNMJtubbfU1tJHbqPChkgI+qOY/NU4drWokjkgHc+lKeZO4jGL8xKUSISNgP3PehYWp1wlZsTPWI6fOnXKcD5dUTMxeIBiDVCxsO55W7XF2wXHLeHQQLym/UTuL966Z06zgcMp90+RuCBaSdkpA5zTWyzCQOgoRxlkzWJwjrbiAqEKKJE6VAGFDvS+XJduUWyLUQFU2D/GRsvAO4Qhsn4kE6h30kQas3IsyYxKNTDgWLWAggHaUm4r5+xuXKe8MpcCVA6VEiRB3Nt46VKVxWnAPoGES4PCEKccBSXVc1FGyU8gnpvVceeOVps0UT1Dp02I+iLHnyvplGHEV4eQDYG9JfDf4kYfHM+RSUYkC7SjBMb6Z3FT8FnafF0E3kg3NiLn2g1YMJ3Qmpo2Rt/CyQfn/wBVFxDyEKIIvuL79u+1SF5mNBIvE7dugNU/xlnaziQthcruNJPta+5HLvVTIG/MqSShgTvxDxI2ygKJvIEdJm/yBrtwRinH0h4yEqHlkG8gGb8qC8P8KLxQQvFSIAJRMk76Qq0C0zVhPYRXglLaktr0wkxITHbpXpJCAQBsogc95spIexbjRda/UokE9jN6bOHsuBwgbdSCFbpI/aq/yV/HOJDgWhaVKJOvSEgAxMxMk7VbGE1aE6o1QJjaedIcTBdDM71Of/vlN5csSxjSK+vsgmI4QYUoqlxMmYSogD0HKspirKZ/pov+KH9aTyg2VYvW2CneOs3N/vSXnmbrVqaKFJWVgd5nYD96McI5hKCsJhsmNwdrbDajr2XNOLDoQkrFp59vlTVr2xvJIsJXWpopA8PheRTeKmNZeRuZog8UINzBiuAzEDZKj7R96n1HO4VdNcqQxhopB46y1QxSX/IElJTEmVeo9KcXMzXyTHzNAM6ZW8AC55lGwImIGwTsPXrFWi1NdqcqvotoIThdXh6Zi10hRNh3mDUvH4tDSAlZ/MIEpBFtWxVNhbpSxleZacQ4ziNQMDSbgiNgTvpMmCaMYt7DqUlawVOq0jSlQIUofDqHX+NqrNJ6b6PC1ii1NvuiKMc00NCUJUo2jTImN5mT716c4icTGptCQdwALm3bfvNCsR4uIA8NJSE7x51T1JiJ6WMdKGscKFClOvKUSqCVuLJVYCwv1Ek9zblXO5GSZdRtdLj4IjLQRv7pqz7iCGB4abqOnoB1k0nYzMVJIaRhnFEjWXFAJRETIsTB2Gx2tTXh323GCCAALgnqOd68tZmlTcBJKhcpF+cTFBRkD5keYS0fAKo7oPlmJaGlOJwyRYFOtUDsDyJHeKmZlimj/wCs7JOkC4BIgmbARNh2HSoH9A687Lg0A21KkAdL1p7JXgsNxEgCBcGdvMPivTPGkJZulPUoGxy/B3UjJ+JFYcBotgo+IqMwJ7dO4qxcsU24kbAqEwDIIOxHUVVqWwysQCQDeYMdR9CKO5Djw0zZKjqVLRiNIkTz6/ejRKQKSsxN5Kf3MAyhJWpKQAJJIGwqteIc0LrpizSbJAtG4t35n1pszXMS+34SdoJWeUj9Peq9LZW4htsCBtInrJppiNDWmSQ/0QOQ6yGsCLZG0kKTyTyUflv60x5lxSlhMN6AAI8RZgGBshP6z6WpTxxOHQJlUkHWElbKbmSSn4iI2oQwBiVIcxHwj8wKLkIIWdKEaJ8g1b84BpdlTvyAXt+Fg79z7ImJoiFclPnC3GYddcRqcVASqVpCJB/sHT50z5jmZCJQjUCLHkaqniQfmIc1w42VBJQjxLpSFhOlPwRBmdhTPwJn/jI8J4KDgCSvUNN1AKCkj+0gj/TS+ICDTKbMbub5aeOfB/kty4vtvB/dIXEWWOf1ClttKQFqBKSPIJ3KVibdiJ6TRnhvhVzEXWhstDZSgSlw9pEwDziOk1Zj2BTBkahN5/2IqQhroByjb2tRj8WBzg9opGDrGZ6XovNj2VB8b8PKy3HN4jwG3WV/oQ2pCEkAWBGyv1AzNr1OyLO9eJC+UyQogG4MmJ3jernzgflLED4TuY5f3cq+dV5gS6omRCid7ke1gDvF56mqudpcD2CSZNuo+FZvF2fhvCFDa0eKVeUGZFjeRYc/pSJwagv41tCyIkqPm1DkTBNxJ71yxD631pCitzTJIEm3Le9j0qf+GuLSjGpB8qTKYI3N97f7NUL/AFZbWQJdyr3ydoJBTNxFceLM6RhWStZAmQJ9KxhXMfFtftQX8RMMp7CIaDYU4t5KQSPhF1KVPIaUm/et8iMu21V9fCYscANkK4Ny8vuNlxOhlI1IYAhIH6SRz3mrMpS4Wx6FvrDR1gABRA8qdIA0g87/AGptrJgis+l+fK0aHgfHyt1larK0UqE4ttpN9KU+lvlWDEoCNQI0xyqFxDhPEbmJ03gfX1tNK7DjQ0kPApkiJj2iio4muG53QT3lp4Tegh1OoC45xXFbfKw9BULKcxCPIoyJsYoj/XNqkyLCTUkFprso2IQ3NdSGy4kaiOXX0pHzPGuuAaVBGkyFj4hbaRaOV5pgz/P1qadDaVIQgx4hjzE8h7SZ+1DuH8q/LbCv1I8QnaxkCfTavPeWxGxuvRsBkoFAcqKday6T5xBdIKz7/wCKLlhttAW1+asiEkJKQmZEwb6t6LN5FqGmJmSqPe30rqrA6j4SN7yZgJH8xS8uvlHhtcJYy5rEJMNA76Z796KvcL4h2772hPYyf4HvTZhG2mU6RPlGoz15bbG+1K+cZst0pSknflaY/aRQv6ZruUz/ANUlDe1+a3UPMcgBJUrFKASEgylCURsInY955V34fzXDNANYZOtxZuUgqUoCTJJ9PrUFWVOl06FpUnVILsq0kgCQNj25ijGTZR4TviLcBWoaPKjTA36yCesnb2qrWU+gzbypfKHxfFJv4Cx3PguQpBF7AiYmPMP47muCsettSlnwykdSCSDuABc9ib0XzLK0lwjy6xcW+KeR6KP8UCz3LUlvWkQqPL3jdJ/Y9KKFJaSUHzDDeIXHBBtsDsDf7/etYfFKUEszCdUwREHYbX5D5VwwKyz+YAFIFlpJ6/tXfFhtKtbTo8NQnQqQQf7YiT7GrqiJNZpBKABIBgDaZM+pmKGYxK2UJ8Mq1k/mFBEEG3h6rkHmZgV0ytC1trfPIgNbGYMKMEiYJA339KheBoSkOOqYTqlzTrTGoABQgRqBRfkdfetf1HqAC9m8/U/0/dDenTifKl5c8WW2kl1CToMo1jzKQpQcSExDgMp27dag5axh3ikNoUFuqbdebbEJRAJCkg/oVJlPImpTbinkraeCEOeKs4UlAgAAKBmNiCAFdqDnCvOqKMNpb0tjU8ISp4pSChCYUdCTuBIPM1iZTJqZdHze30WgbVFTsS00ltyEPBz+pJI1lClaj4UnSJQm9gDeLmpWDwDOFW6s6UOtnQhOp1SQFghIWSTqVpGrSm4AHWpuExHjMJcX+U4UpQ8oqLahF0kc/MFT5YJneomZMpSiG3MSsYc6DELUtx0HVKlT8KLTAgc6xYdTPSd357/b7qTtuOysvhbME4vDIcsZTChv2P1ke1E3QAYA+3tSDwLj0MuBkLuQFqTAAbCwNKbEidQmx/VNO7rwNwOe9aYh1W3xt9uy887KLmiCpCwmDIiDtfc2ufTnVBDIHvEclJJKyFEi4vFxy3Fu9XnmeL0IKuUXNVHxFx+tOMQnCrQpu2sBM6lTeTE9LiipYLqzSAkt+wTxgshw+XtuPm50lJ1c9RFj79OtUxhMQUPl4CNKipAPMSb1an4lYwf0bPm0hSpgKiTpsNr7/SqgcxXxEmZBiTcR/ot60O8aX6W9l4CxQCurIPxJwaoS+74Z5FQMbA7/AEqFxJxX/WLS3hlkslOoqFpSNx1kmqOxhFjHL5Gnv8PMN+UpUG5CR/8AR/gGiYom5EjS/gbkeVs+R0UW3J2V68CYENYRGkAayVW+X2FMRVG9RsuYDbSEJuEpA+VbxLZUINhv8qo6nOJCKbbWgLvqrKGO502CRcxzER96yraD4XtQU+q0z/Im0ZghKkw26dQjbVzn3j50/N5kkqgCbxNL34jNkMtvpVBbXbvq/wCqtu3coWSnNvwuuIa0AqXCUxE7CBtUJh8vqASkeHcTe9ulpHcE0CyRl/HOpLqlFtN1dPSIqyMNgg2iAAAPh7DvaxrT9UOKVI4zJv2SVnGVLXAI+EeXTMc+RtUXD4pXho1TDY8JcbwDqQSALbxTc7hdSipJPKYjeeQiNvvUHGZW2kGdSR8MlMatVot3uOlS57ZG6SrNBjdqCmYBcMJUd1kSe1/2HzqSttKErV0ifQQT7VAedKUpbUQLCPX/AE/U1w/8mUhSSOXlg8iIPWetLiEwBXvDPpKfN5lOXjt6d95qNjGwAFaYMeUAbgxy9K65Y+k/mKsQIB9N/wBqk4l5BSCACY3jft2FeXlDyjDpABXZRJgWEx9oipzcaQFAEzM7Wn+Jj0qHhf1LI2GkA94mO3814zDEABQSbnyiOQAkn5fc1HK8sxuJ86L3EA+oIE37GgisR51tTsZSPaY+v1qOXCYMi5O56XMdY/iomJV4et1fxKISgcz/AMvYWq4CglejhB4S5/UD84kfWhwyxTvgspPmVA9NyTvyFEFYxIbSk3tNucn6WqOvHtsNqdeCh4iw02EKhQSY1KHOEwAYvWUz3Nb8IsnhRt3UTMsXrWWAXE4dASlKfDuEpJBWSbKSpYKd5kg8q1iPFWl1xttZb0BJYeQZtpEgKPnskmRcRXLwQovAYdvVqKUJeCkqUAfMEqKvPc6pHPkKlYNK1vlS2S2Wk/lKlfwkHdM8gYnqawnfX8Mdvzx9d78qGNs/EvQxSWG2gEnUFBJCfOpCSASgKM6Rt7VplpGHlttpTiEuJAKJCtal6lBY/sA0kEckgU28PZKm5U2CLEX5kTJEbkRv0o63lDQChHoRbY6Rt1IJjvWUWNOwXX2v++Fo90buFXTGVpbU63KllCgtUrAKVpILaAlVlJKPLPYi1q45w+8tS3VgHCuX/pQ0tClK5FyLxNyf1C0XpuzrLiyqYkKIgjcxYg8h1pUU8htxLTmIWXfEU4E3QFlXwI1GRATboTXo53+p8Xbkfv8A5VXsAaFA4adUMZClBZVrRDaS2pWyw6tBHwi6Re0AVbWCd1NpJ3i/rVYY7ER4DTnlWl1KidWpxCSoJATJupRN0i0SYqxsrX5Fp6KI/f8AemLJCchpIrUP2PP80K4fDshuf+ZCwtWlsJOomwgg79q+f2ElEqSDAuD7wCTHOLV9BZ7gkvNLaXMKTBIF7Gff0r5/zFlTbrjRUfIsoE2lKSYJ7W+tE5V2EMBza5Z1nLzukOrK9PwzeOw5chQZbxJk9+29qMYlhOvcHkLEX/7qAcHJ0pBJM2jpWAffKJhc2qAXvLWQ8sIWT0SEwDPLcVcGVqbwLKW0J8RafMtRGrTyskSCsUA4cyxpOHQWmdbhRqWuJUCDe3KDaKIPB1bamWk7Cd4JHPSOZ7dKVZGWXPLAaHfta6bH6XG+IF9AjdWXwrxvg3ijDtuKDhEJDggqI77TzijGbYNa0wVq9EmB9KpR/DssLYUV6VBTakLCjqMKSTKehBIm0aYPOvoKxHWaYYc4LdhwlmfjtY74bpIpyVP/AOyPYH61lMWJy1JUTMTWU2/VJX6aVeC8LilurdeCgmABO1iZgcopk4zwxXhHQASYBgdiDQXLuMmnLnUFAE6YmY5DvapeS5w7i/G1NDwo8pmLjlffrNDyXQsrJhaBXlcPw+ISgt7ki8Wj94pzcTP73ikbh3A/mF2wHUeYz6U6YdaiCVJi509SO/espQGnZEwH4aWgJVOggx269ZqLmeDWoWIF+Qv96miBfoOZ2rqIPrVGPINrRzA4Uk3MF+KtSAD+WRoUOagACJ9ftUbMVy442Z8oC/QncD1pwxeEkeUAQZAjf+D3qvs1Ci4vwmnS44ZUpcAJAjb+7a1W0a3GlUOLBusfbWm5iDt0+XU0dynCytOr+3V7GfpaueHZK0eZGhYuRYjntO0/vRXBAa0KHwqRpH151i6xsVqN1GzpAHlTyAI+YntNLmKdUkxG5P1/2PamDM8UnxCk7aVC3a4PpBoNmh1KSofCr4SeSh8ST0uPrUBSt4zShubWTAi0XvPuaVcYytxwkmbcxyG0dvSj61ArImy5Hz+/Kob7JQ5CgdkkT6D225Va1CEZkIOn9VtPv/k1yzrLypaNB8rf5UhaEykj85Mk/GVK07QIpmebZhCtIEKUoqkwEoEwel4vSDgXy/qQtRQlbhWgokpS4uT4K9QIuUyDBg9JrJrneoXjho/f+izf4U3HYJDjCHVuNHEoCkNqK9aSlCpBgi7g26bWozw2lzShSllwiJWq5IVdSo3sIgAfegeHZQ44lt5lLaysuJCVKKZG5KrJAMCwn2ojiuJWGSUlLwS0YLiUjSnYDVuCYIsJtehwSG2BqPbb9udkRHDrPxGh3T614jitSfJcEREzBBPvqNqJYQlsBK1SJEWmwvHrNBeHc18RGoKC9iFARIO0jkamYzNZOhCSVeoSJ9SRf0oZmY8u1OO/hHPxG1pA+6MZphQ6wpGyokdjvJ7TVZB8hSgpCkoT5vFmSlUbNgpNyTNrCrKybElxMK+MDzA78x1vVW45KRink+OpDYOhTelUXPlIUDIUTe3Kt8ljXODx4QTXaWlhQvF4IpQl5PiFSErcSD5HkKUZ8QqFnEiJAtY86sXIMYXElQVZQSoEiDdPMcp3qvsRmXgIcbR42pcoUFr8RcBMyEGyUHYme1PnDxItezaJKrEnqe80WyR7pY9f/avb/KBkFA0t5/naMOkqUpMgfDaVHlA9aorFLLq1riVKJVA7mT7U6/i0wtLzbg+Ap0z3En7GovBWQlwhREpsorGoEDoLQTRsgM0mngBBEOBQLKshU7qEaVwJSpN5n9NpF6J8R8PpwzTalAhx02v8IT8Wx5zTynK0tLbKlkjVdKwYTeQYAmQeZNePxJyNeKZbfY8/hTqKbgp5n1tNEZDGxwUz8ozp2k5DTJwhnCOKRhGFykB0AK2MkHkr+OkUcwnE7fmW4hKSk+UAEknbyzA97VWf/wDolqgrgkjoB0E2F9qNcLZgmV6ikLsUaiBzGoAmwVG01xWRhWXPcNyu79CJ0bnE7pvfw2DxLep1oN+aQVnQZP8AbfnFxVq4JENpH/EfaqKy/KE43MW2QsrTZbiiQqAmCUhQsZnTI71faRTHpeOYwXWaPY9kg6kA1waFxVh+8Vld63Tm0rpVHl2RIQ6hQWToPpM/xRbiXM1OPtYBhYSlY85Ty3MEjaw+tBcBmGpZH6Zty7H712dwSU4xrESBJukkXIB2+lHPia4fAljTSzJ8f/TrW3AOiwAJUDB/4knl1qxMmzLxESoAK3IHtvyB7SarvjHDeHD6CAFbiwFgJFvep/C/EcNBZjR+kAyd4E85m0d6zkhBb9VpFIWGjwrDWkTIF+prZTPqPv6UOyvMwsEqhMbGZkde16njSqFJM33HP+aDe0t2RzXB24XU96X8crW7BAvAE+U+0787UdSDBveZP+KgY1tKd0aoFybX7d6lhLbpVkANWoeGwTiAtbpTsAgJ5ATuTuTahuXvn4SYCVQPcwYPYqFeOKs6W1hyppsqVB0lRmP+QBuqN/vXDhYqdwQ8SCsLInrMkH7fKvOifpMhUh7dWkKdmuFKtLiUyU+VQHMAx9LjuDQF7CBFokapnp1lO9F8NjFalzdCr35TUlTqAZVvyJuIteeYHWsFqhAanSFItP6dj3jkaJf1rSEoK0FQG0i8T8jvMV2xkNBKkwUrOkpkQDQ3NGvKUn4gRboT+9vrXl5QuL0trZe8BAUA2FaQrRuQoqnbYDbpSK9iAtoOMEo8UGXQjWQvchayfJ3tHQ06ZllRbQFJdKFuH4SlJEAAc4ty9zSv/wCHXqcMNfmq8wgpBtE6ZKQIO0UC2OVuqxe9ivxutNLNjaFYHHnUt7xEqhCEwkmEuKIEpO0ETY7zyp8w4YehDrSVixuOYmCO9z86UnsrCcM6223GlaDKZM6STJO2/XpRprEpS2HjJAAJ039ajJuMMcNufomfTWRyepG7c7JkwDCfFc0AJQAAALbWHtFBeKOCRiQYcKF6p1yZj+3oNtxffrXnBuCVKGILaCQVFaSNI3gTFj1NFcfiCqFoUCgiQQZBHWhWOLDr7ox8AefTvZQOC8MrBOlhb2tCgPDKz5k/3JSSfhmTFbxbYU46opaCELJS4bQY0knnOnnvQRWLK8YyDcBYBn+P1b7d69ocSXHLOpUXDqCEx4kE2n9KRbyjr60XIXnHDnef74SPKYxs5Yzt+6H5ohrwlBoqSQZK9ShKFeVSWwq6pkEgHl1ptXmzeGu45EoSBI8xgC+ncUrZ2W2y26pXhyqHGk/ElBVOtCST4aiQJjkeRtUjjVsrdCrSUyD1E1WTJbGYS3/tytem4AypDG87IBxvxGnGBttCFJ0L3P6gbEe/foKf+HWwUeSUpGyZmDcG429KrnG4IhEgSQZ2m9WVwmfyklXxRyMz8rT3phi5Zmsr3WOmMw3N0cKficNfyRMgnXqUAO0chvcxTngmdKADHW2xmgGHwiVfFEWsTbeL9f8AFG8XjA20pYBXpGyRv6RW8sp0fF2SuFgvZUrxlw627mTqWG0oSjSITYahClKMWF1b9qUsbk7qHFITCgIJUJ0gx8Orr2pux+OXinnC0nQgq1OBJILiiQInfoKckZIvEONuFAbbQlOhGmwGxsOc39629N8zWmQBrK+/3WsGa7He70yXOP4CB/hcx/TuCR+a7YKVYBG9huSevpVxilTBZMlOJQQEkAyTMxA2iLXpsrANDdhwpM0kpLpDutVlZWV5eXz+2HkBKxHl5CT71xxGcuOONqXEINkx17elMmPwhQ64iIAUY9DcfeoasAlQkoB1czv/AIpwcYEWwpR3pcePM+ScM0yRdxUki5CRvHIzIFJWTZ85hSZGtMQkK2SSRKiP1WtWZsoeKpKdkmALnb/JJiuCW5tSDJyD6ppdx07pLJcQBw3KtXJc1SUIeCyJgFWmQItYT1kjlVi5VjAW0lMxbcXPWvmjJn1MOjzQjcgm1p6+vKrQyriYBGpCpCUkKKlfCO3JMkbzJ5Uxi05DLHK5vLxpMKUtcNlaZf8AigiQPYeprgnzp5iecXPeOXpQTIcyUtAU5aNwB8XMC/JKevSi6sbsBBJ3E7cwVc57CsywtNLIPDhZS3njOrTCU6RIJ0/FBjQOUE2sKJ4bBpw7CGhAUq6hP6jvvXXFuR5gkKKTKUqmZHPSLD/NRGcUVHU5JVEARAn/AI/zzqJnktDaUwtaCSpDGEShsqUORB7xMigjeXuKCyRoRbSDzVsYHT0qbxDmJUlLTYlwGYFx7kCK44BCgQlZK18+g9TMAC9udCEUibtCs/bUhttGoqJOojoBZIPQxUvhnxi2palm20wrb1EwK3mWGlyTz+wg35A84Fd2T+WUIUAQZjYmReKhe7rg3hwp9WtU23UeR2/cVmZ4JKTKVCEmY/gjcV1wWXazJUIBgETftM/7Fcs1xiGFaUHUSLBafEB9+WxFWDd9lVxAFlCcsyvxVPJBEpiySqZIUYMWKTS3hlnDLXh3AQnkVCANQmD03o8zmrnguJaQW0rJKhe4VAIE7dZF6Wszx3gN6lC61K0kiYk2KhNk2nvWuTjjIAjHPZZ4mWYJQ8fdM+X4ZaGtLjwUxyTPLcAmbj9rV2exPjgIZhKNtWyRv89qWcq4cfeaSf6loLUkFASgLRY6gSqbSkK1COQFCMozTEYbxi+FrSVkJRqIClAq1FIBgJkXEXGxrCHokknzu47JtN1dtExjdNGT5YfEcSROhV5mdQPaSAeZG1LmLzUNvYhPhiCtSSApYtPUwfeKcuGMvxbgXjHWw2hwaijYEESlQkkiCed6VOIeH8Trcd8FUKUtU3UAkGJ1Hed5NZ5WOGxhngr3SBC+Z5n7qHg8wYbUFDD3A3nV8wrc96mYvOUuuavMBpG97/8AdASI5V4U5FLXs182u1x+n40B1sFIm/mMgoAEGJn/AGPenrgzHpU2JIBT5dIgRpHODVVuYip2S8Rqwyx/bzorFaGOpKuvwNnhtnLVfqCFhM2BE2gxfmPnRB1zw8OtRPwoURaNgTStlueJcaBSRBAkzzI+lTs5x6f6VbalBKSkBSpvB3jkSRNNHvDBbuAuGbdlvdJfA2FSCy458K3JJtJJ+Cf/AKP0q1wmLjly3kRH7VWnBmOS6+pQbCWWgEspn9RnzGeccze9M+YZwsakIHmPwxOo2mR6bxWkr5pSXSCh2H0VI/TibQN+UawaEeMpSRMj4hECOR70USaG5QxpbBVGs3WQIk9aIJV3rOq4WzCvdZWtVZULRV7xm1DyTYa0iZPMf4pexToQgrUfKhJJ35bV0zfOv6vGJtDaRCARJ6k7WJoJxw5oYKJPnUANvU+1Mmz6YCfCFhg9WdrR3KTW1a1KcIAKzJjvUltuf92ryymwqQ35b1ycjySSvruPA2KINHZR8VhbXNRsO+plxKh5kgglKpIMTEjty6UQSgqsLk/KoeIQRV4pHNOxQ2XixzMOoJwyXjJUGVK7JGmwtKjP3nl3pwyniFpZBSvXMAnv9ydMmeqqohfxi5kT+21Fcpxi2lap1AXAUoAX/uPMdvXrTyLMBpsg+64LL6R8zoe3ZfRn9Ugt6lC/xW5E7Qffeh2aFS0J0K8xJggyYEyJjlSbgM7U6kKWVL1RJQdIGn9MFN7bWHKpWAzdaTDbKgE2SCvVGqSSZ3noIiKOEDhuFz5kHBU/AZYpDCSqdSlqkyfr7CpWHWptzSowjyk9gqRPsSKIYXEJ/p20my4DhnnqnV96j5m6AUOETA0qG8p/0/SlUocXm0xjrSF2zELNt9NyBuQdlCopLavMlCgQNz5fXmb+1YvGoDcrebCUWQpawkgcgTt9aGnF6lAKUlaVfCQSsGehqgaVckBZ/wCW1LLLSClKok/Ft0IIgzsRRfJ8ubKVSASSYCt7e0g23ikFOatoxriLakkApN5gXg7COYp7yXOW1zcFMbwBERcD36GaMdF6VWgS8lxtFUZU3o0FJjeIN422v2rg3w03qBVvMjyiN52MhW/tR7CLChYQALH/AHt96l+GJnmKxLt7RDWbJCd/DxIKg0+42laSkhKjFl606ZHkAJNhG9Tsj/D/AAmHUHAkrUlWpBWZKOUDlG+4504kVpSaucmQirU+k27peENhNogf7NR8YwladJgg8jcHtUw1BxGJQkSdzMDYmOlYbALQmlUnF3CTgdUW0BDY2JXMTJJIgaE79ducxVf49lSVaTv0F6vrOM40JK1BIQlOpRI1eU89uXTtVScWeAt2A+E6iCkpVqAneL+XrHKaozAklOpqbYvXzCz05LISetJmNrTe33ovl/DGIfA0NmFXCleURfaRTrw9wyw0EqKStZvrWJMcoGwpwwziTYDnt/j2otnTiB8ZQ8/X9RIjbt9UqZHwtiMI1pkPIUdR0Ayk2EX3HO3SuXECHF6GHCdKlmUyQfKJM9ptNWblkBQTPeJpP4pdQvHOuLUPCYSEG19R8xSnqTb0AqxMUVGThu/v4SaUySkuby7ZduEcndSykpFlrWo7fphI+YBinbKsqCPMq6yPWOwrjwvglNsJC7TcJBnSDsJ596MBdQ/JMouqtaMx2xmltTdQ3VEbe9TFKoYty9VYtDsvBzFHNUGsrgcOOaiPf/FarT4fCpqSHw/g9QS4UwqL33jY6YsYtSpxy7OISg30JmO5qxskwGhAT6TNI3FGDC3nFpG537CsM5+iEN8pt0GEOyg49kstgHn7VKw7EkTtWDARFSHlpRB39DXOudZpq+j6vhpbWoJHlFCMaqb11L88j8/8VGxLidOxnnJn0gRWsUZBWUrg1hQV2NV+nyNTg1qTXnOMIWnSlQgwlQ9CKmYBQIoyUloH0SPAYyZ7hdgrhgcW4xe/zI/3cj3NWVwNniFIlakqXKyrvAECItaQPeq9xTYt9f3qXk7pbEi2rlt6UXjdQI2edilvUegMcSYRuFafEAK1lTKkpWghIkhIKYEAE2+fWltvP1yoBSHS0krcUCAgRukrAhRkwIm5pQwOWYnFqUlt51YnzatRSjSoEAyfOYAsPcipOXZeQX2H1wH06AtSVTqSsKBBvciQOW3SmzZhputguQMLteg88KDm7juYrSFaW2m5smSAT6nzGBvyqRlL6sEshpKnQVAoSVaSmx1GYjfTaK94tIaPhNailJsTJJ+labbeaUFKWGVKTIKgCq5O3NFrnnflSgZRfka+GLpZumxQYVcyHhccwyJCsMvFMuLK0qJcbciQZlVwLkTM86ncG5wXCEOL0JUfi7piY/5QQfSIri1iUH/8dlWtThIgndSpBUog2Fz8qNYXhwowX9E8dK1K1CE6tJ1DzEyLE+8VJ6qGgxy7gna+Q3z9ksmwA8Aj5q391Z2XZwlCWxrK9Rg6jNo3I2G4sL0wMZkFabRq2623tyqgsvGLwy3ULBX4SCY/uPIb2tc73NMfBfFL7y9akfDbSJJJI+YtRDYWuBLHggIE+rF8wVzaum9bLo9xSdxDxoxho1uJad8MqCVhUqidKbbyaX3fxDZCApt7WsN6ymPMQoSB3UJg9I5VQwy1YC09QdgrBx+M0mZEQQqeU3Ty9flVeZn+ITHihlttTjk6UpEHUSDMyYstIBk7XFJGbca4rFLQ1hkqKnJAtc3k6YMAdSeXqai5bwk+yp1/x8MS02ZWHQUoWsxBUY8wEmiPQZE0lxBd2FqA1zjvsFnGTuKhRdxYK1j8xtpJSgdiZuO8UqvZO94YdCBo0i4IOqekE3pne4TWtkvMPJxRKglQbSsqClDfzAEiOdt+9Bsyy9/DtJQ8282SJRIUAT03jpatWOmEPwvaT9AiNEV1RAVicBZkp7DpQsy62BPWOR9eRpwYBSOnpVdfh3iFeK2ZJStJSU7aCDIEb3M32vVoBm/2rWGcyN+LlLsiARyEN4XB/MC0PFE7e8SKUcM8cXiSpQ8pdmOq5Eq9AAAPSndnDeZazeEmOfKhPC2W6Ehwi0+UH9Spk/W9DysjD/VkOzRsPr5VWiShG3k8n6eFYQtavIPzrTioEmwi5pex3EiUkhsaiOZsP5NLp8qKAXIaTKHHklNMFo9iXIBAoD/5AGyb953oTiM8cWCDpg9B+80Kg6gQoyNv++dDRdbxS6jf4RcnS8gCwAU6jFpHP6VlLf8A5BPNd+djWU2GRAReoflA/p5f+JRpnDFJgiDO3+70v4nK0alDT+o85qwcThgqDzH2pRfw0LV6mhct2sBMOmEsc6knZ5w+pQ/Ln2tS65w86LGatMINYcMDuKWGED5dl0cfUnsFFVI7gdAlSSSP9vUNpvW40FJCEqcSJ57z+1XHiMnQRYD5UBb4XT/UNuETB58ptNXgjLZG6vKjI6kHwPA5opJ/EXBjxGlc1IUP/wCSP996U8A8RV5cWcKoeYm4Ui6D+3uKqTNeFnmySBI/np1o/LAdIa4SfpOUI42i6IUJxeogDrRXFILah2/xQXAAoeSFCDPO0UXzF6+/r6/6KWSNIcAuqxZvU1OKm5XxA6wsJbc8Mq6gEdNj3JNouK7uodxC9TriXEC2owIgXGgR8u+9KOPRqv8AqG33qM3jilQ3Bjnz7V0HTcaCWP4ib8WuO666Zkx0gAdiB/e6f1ZchBSGnvMkeUESANxadqE5/kmIeUlfiByE6bHYTMaTfcnnQjBZnC/N/vYdKMnPUk+XmOR6U0GBG35Fz36mYGzupfBOFwzWJjUsvgH40gSZ/SIkED3pzTjnXV6glbaUm4ISoEfOUm0UhPPhSkuBZC0mQo8onfrvXThfNlOL0qcJKVQDMEpuQYiBcxv7Ulyv/H2yymZ7idkWOpODKa2qTDjsYcO6txTSgmVSACZQreTyM7SaI8CthKElJ0bxaTcye53+1WIjBpcZUHEJXKYUBztt8jFV/wAOMFL7g8NJ0KITEkAE2EnpP0quJjNbddud+a4WWVM5+lLP40rCsaypYkBoA35aievr8qBI4Z/pscsOyWGxOpIJ1hxslKUi5KoVt2q1eK+FDilh1slLvhFEgCFJJ8wMzfSowexodxXhFrKNCFfljShWopgwQSI5xaelq1ycpw0wxi7Bv6I3HaCNRSBwnk6316cN42lWppbyoHhtggr03hKlagPc96KY3KsGnFlt98+GhQR/StJUQAiQkOOHdRkqMD9RvRXLsA8hCGUBTSRchNtSiZJn96Z8NkC3YLiErixWQJ+e9qHayUvJc6h9Nz7rVxaeEn5vl5U8U4VtakOqBLq3NKBYAAIbgAACBqmyRRbM8GtljC4UhTzjbiXNaiSB5tVib6eQ/anN7Bstw2ECwBta8XB61Ax6lKWTBFo9q2DNQDe3Pv4Vb7oJhVOF8LLSZK4me9hAFWAMMPftQXKcKgqCQZNiZn536U0tt1ETRGDX+VnkHU4IS+AmfLI23jcRW8sBUsSkAJBgDl09/wCalY3BzF7k/wDddcG0AlShuST7CodvbnfZZjwEt8T5oVKLST5Um/c/xQnDYJxwEoQVRvF4ritUkk7nejXB61B+E/CQdXoNvr964fWcvK+Mnc/hdVp/TY/wAbfzWZVw6twFTgKABYEQSfQ7CgiheDVqUlcS4fDpJ8M/mTdKbj36GmHUOmMgiDmHi7vv7ILDz3ySkPHPFdkv1ut1qkNlOValKeO/9ivWsrK76fhcthfMVzroj9v3rKyhUe5SG6gt/EPUfetVlX7hYng+yJZp/wCs+opeWgFKpANq1WUW9KW8qtOJmU+J8I36Cg2cJA02G1ZWUBJ8wXU9P+QoYqh+KHmP+8qyspp0n+KUN1z+GPdc3d66oPl961WV1A4K5JylE+U+lMP4dGMS3HOZ9oisrKpL8h9isux+y+lMB/60+n80Ew6RrJgfEf3rKyuci4ci5OyKkeT2pZxtzfr+9brKyb/FCLh+VZg7kA14ZVv71lZWju61RNpA/pJgTq3/APo11CQTcTClb+lZWVUcBQOVFyMfnn3+9MRrKyrlYycqLi90+p/auuG5+g/et1lUk4VWqunviPqfvTNwOP8A2e371lZXE9N/3bfcrqM//bO+3/pNZqr8QfzFeprKym3XvkZ7lAdH+Z/sF4rKysrmU9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4" name="AutoShape 10" descr="data:image/jpeg;base64,/9j/4AAQSkZJRgABAQAAAQABAAD/2wCEAAkGBxQTEhUTExMWFhUXGR0bGBgYGBkYIBwcHB8cHRwcHRocHCggGh0lHBgdIjEhJSkrLi4uGh8zODMsNygtLiwBCgoKDg0OGhAQGy8kICQ0LDUtMDQsNCw0LC8sNCwsLCwsLywsLCwsLCwsLCwsLCwsLCwsLCwsLCwsLCwsLCwsLP/AABEIAMIBAwMBIgACEQEDEQH/xAAcAAACAgMBAQAAAAAAAAAAAAAFBgQHAAEDAgj/xAA7EAABAwIEBAQEBQQCAwADAQABAgMRACEEBRIxBkFRYRMicYEykaGxByNCwdEUUuHwYvEVM4IkU5IW/8QAGwEAAgMBAQEAAAAAAAAAAAAABAUBAgMGAAf/xAA0EQABBAEDAwIFAgUEAwAAAAABAAIDEQQSITEFQVETcSIyYYGRFLEzoeHw8RU0UmIGwdH/2gAMAwEAAhEDEQA/AIU6nABY7yek2ET0g+/amT+gUvBh3zakm4VssA/EhVrdrxHzWEMFSwkfETvPICmjIHVEKb0AkEDUSRCRvY/qNh7+tWzJJI5KJ1Abnc7fjdXaGmLU0UeBxv72uvDTCULBWAVzcfFapHHGX6lNFLekGZ+nyrxg8PGIkDykzJvb/fpR/iAhWFJUYUkiL73+0UfFkCQMlb3SxzXC2u5SxhOFmBjkYpwg6GQltHIHzSs2ubwPc9I9YtvTy5ncRapzOFU6hJSb7WvH8VMx6SrDEOCFJIgx8z9a1+R3uo1Fw3S8D6CuzShyF+tc3GSN+3+/WomJzJDUa1BJOw5n0HpWz3Na3UTsoaxz3BrRuVJdR/cRqmYryq4k7k7ULxPEiQJQ2qeqoH0vXfNlPNOoCAFpcEtqAmeoMG1/pQDuq444N+yat6NlEgOFX5NKSgcq7pRy70qO8RONqIcbB0kyBINt95pyylJW14pQpIIsFD61rDmxTfKVlmdMnxCBIOeN7QfFZElxRUokq0nTOyJEGB17muAyZCU3EwqRbYyo/ZUe1Hz3qBisQIjnzrcRMc7VSXFCcW1OxF7dZPenb8PsElDap06jff2/akvEA6gnqLR1p24fyFBShxa4UYAExt/mr5BplLzeUsqw2h1y0DWQOVzyPt+1PWWYV04XRCYttzG5+tBeJEDxw1BAABB6yBJJ5m0e1GcmUWWwUKkRdCpF+1DynVGCpbWo2hpbhQH2pS4qYU28XAPiSNNuYsfkfvTziGSVTEXP++lQczwiXUqSrlcEbg9avHJRtW0pWyLMimATsJvt3M8ogfKn/AZ+1oSmRJTJj6/WqtRiEtN+dGjzEAc1H/iDyMb3FFsvfSgEqW2ALk6gY53INWl9OXe15oc3ZPWIxeqBEp+orhj8WkbJJPTf0tSPm/H+HwjvguBxShGrQB5ZFgZIvEGKcMkzLCY1IXhXUuWnTMKT2Uk3FC6mA0tdLkLxGFU55lICUgTpQAVWHM9egFUxn2EfxWIcUsFEGEpXbSn9KY5WueUzX0izgyOX7xVW/iZgg1jgsCAttJPciRNC5s+lmyZ9JxmTzaHqueG85xWCWSw/ovCk/ElUdUm3vvVycEfiA1iSlnFJDTqvgUB5FTyk/CZ9jVY5dk2GD5dfQ442AVeEgwVK5JJkEJ7i+29CeI+JHXnitSA2B5UIAgIQLJSPTr1r0E0T2UtcrDdA4te32K+s2GxEVFzbAoLSgqQCORg9oPWapr8Pfxb0JGHxqyIEIeIn2Xz/APqn5GN8VsNIUpxEatSZMpWoDyKnzDSTttQObMYRtvaHii1G74Q/D5bLhCCLpJDixYibxHxR1tvQ/H5KpT2kKbUQiZgp3NhMmjuMxDK0qWqQptfkQZSChJ+CNhYR6ioTGWl5x4NJSgLUFpWSJSkCyUjkSZ9KUw5hbtf9Uw9MGy5LzrYQShaClQsQOXyrKY1eC0S2tkKUkkFUzJneTespp/qL/JWHoR+En4vKMQ2S54TsgkapTpiT8hAFS8peWghWhYTspRINz2Jv1tRp/G45ltsuqQpC0ydSb32BPWhRWVJjkSf9inkeG2YEuve+/lJnZTtOmh+EwZC+dYUQQO4kdjY035kUq0IIB5lPb9qAcFoCklKhIiB86Zm8uQnVEyrckzFDmKOAhjBQCo0l25UDh/DhnxAo/r0jr2+lSOIMMFNKj4gJjrFK7mNWjEKS5YByY+UHvYUYzjHAOakrkeGqR67fetXRu1h3leDhRCUsZiwgEqubQPsPnagbHAOLfKsS6oIUT5UkEwmJE2EelNfDraFvSsAgEWJ5yLxMwDzuKfvC3gmCSfSf8/esM+n0wovAmfC71GcqjDgHG3dDzK1XUITzIFiDtG1e3A67h0vqcAKCQlI1zAMEi+lO56dedWrmmXhxJ/TKTChAIMbgHnfpFqp13BvNLfYWkBYlQ1LI8oPxJGylH+aTPx/SG3B/ddRiZ5yyC+g5tfcd6RXCZJhXHEQ742ojxAbRzJ5FUif81baRHlAsNPlAkcxH23qsfw6yoOOOPE2ETA2B2MfPlzNWlICYBv299qYxRhsTQNjW6QZ87pMh9usAkD7JXzzLhBKEwSJKTaP80muyFQLjf0/01Y+KRqBB1wPiIImenfrAqueIEBteoL6+UnbmbD+aaYkjr0uSiWgbC6ZdglqcmxSOfLptTnw20nUFEqI2Sk357+k0vZCghJkiTBG9u0U9YJpLaQTBN4iPWKvlSbFoUMG6B8boPisqECEme9xaelSOHsGhxRX4hmIUjlHLegeOzT+peGoFJmBf4RP1NG8syjwNJUsgqUNugM3rB7dEYB5Vhu8lFs3ZSEFabwYIHy9jS+4odfrTNiWStLhCgpJEpEbEdxQFOXEeZQ0pG5O0eptVYHfCdS0eN9kgcdZeh6IUUrVAgCSUi9zGw+V6J/h/+H7DSw8tJcUkyCu41Xjy7GO9D8esu4lS0pOjYQCQEjlP196fsHm2lsBKbxA5CenvW00IA1DkrzXKq/xJ4eQ1jHQAPz0awTKjqJIPmN+XtSmy+ME2hwLcOJJlJbBQlpI6qjzqV0EgDedqtvjpp3FpSPBBKD5VII1X3F4BHaaW+H+FHnVJC4SmfOVJNuwJ+InnFhSvRPC8kCwV0LJMOfGaHu0vb/NNfAf4osYtsJfhvEixFgF/8k9D1HyqP+IWZYbEN6VfluIPlcULdwTHw/4tQfjTglxlTOIwjaXdJhTaGkgQbyQLq6dfSmrC5aXmUqcw5QoiChQsP97iaIaxjxT0sY8wyCSM8KpMO04V6AkqVAV5IWIPMkTp25xTFkmSKxKiksakoMLBCVXF4giZuLd6cVcGM6rDQnmEECd5ExY9xfpTBhMKGkhLY0pECAOX80OcBjTbSm0nXZZI9DmhUt+JXCC2ENvIwrbLSfiCbmVEQVwYi0W2nemr8N+KMClLIZQppYBS80VKULwQ43qJ8urcbjV71ZGZZY1iGy1iEhSVCL/cTsR6UpZZ+F7LTqVJCCkkhzzKJ0227mLx1rHLYTHpA9kvge0ut23Nqa+/BWHSplkguJbPxOSTaRsJ5b1rL1MthvUC74jYMIJKkrHxCxkD+DUvNcM42gsoV47QIJBMLQAZ0lRsRaOtdMfi1LYDqMOGglQVr1IFxblMztXOENDiPH0v3THVbRXB+te31tesFw9KAXFqSoySnVsCTE94it1E/qgvzeItU8wkke16yqidn/FU0SpkxOXpdaLaxINv4PtVXZhl68O6pC+sg9R1q4GQYoDxngkOMEmApBBB5+nvNd3jTFj67Fcy9lttJORZyW1pibGLiwHvTSviJSFSTZQnr6e1L+Ey8pubxsTU/DYGZJ9trDpNGSMY42Vk1xHCj5i8vEOhwAAxF7fTnXnNFeE2oqWJKYFh8XK03g8qOYLKwDMGBz39bUqcWNFWKS15SEpJCSpQ5c53263rzHNJ0jsoeSBaZuBsEgBK1BSnCn4lWG+ye96d0iqpyFxTWgaFaRsYMAdYmBc+nenheebkHbfe8b2P370vyYHF9juiYJgG0UZUyk8htHt0oDnHDrOKSA6jzCJUlRkRvB3ieu9CcdxglCrKIBEBRFp6bQT9b0Nb4pxSzpYbgFRubiBE35Xm38UPJD6bdTyAt2SFzqYDac8jypGFQW2wYmZ3vF/ttXTGqKIIAiBJP1jofWlllWLUDqWkyeXK5PKoGLwbgS4peNASohMQRplQ1GQbnTMDresosiJ7/mWkmO8N4XnMs8Qt0bXSQdWr5gBNiesilbiHF6kESpRtpKtCkmOSSBI35k0fxreCZTq8WSTDYTKQOcFQ3F+opPxTZU0laSTqUUTpPIWjrGx9adQviNaSlT2SAkFWjlOHC2kLKdJKQYiCIHtUnFueChS5FtvU2296g5GYwaJOrygA2+IDtXLMkKca0wRe8c+tY6A99nyrF2kIblGWoxK1GSlQun9x6TTCnMC1pbxAKlCySmIiwv70BylZbVYwAfLPXnP8VPzLHgq8ZwSNMJtubbfU1tJHbqPChkgI+qOY/NU4drWokjkgHc+lKeZO4jGL8xKUSISNgP3PehYWp1wlZsTPWI6fOnXKcD5dUTMxeIBiDVCxsO55W7XF2wXHLeHQQLym/UTuL966Z06zgcMp90+RuCBaSdkpA5zTWyzCQOgoRxlkzWJwjrbiAqEKKJE6VAGFDvS+XJduUWyLUQFU2D/GRsvAO4Qhsn4kE6h30kQas3IsyYxKNTDgWLWAggHaUm4r5+xuXKe8MpcCVA6VEiRB3Nt46VKVxWnAPoGES4PCEKccBSXVc1FGyU8gnpvVceeOVps0UT1Dp02I+iLHnyvplGHEV4eQDYG9JfDf4kYfHM+RSUYkC7SjBMb6Z3FT8FnafF0E3kg3NiLn2g1YMJ3Qmpo2Rt/CyQfn/wBVFxDyEKIIvuL79u+1SF5mNBIvE7dugNU/xlnaziQthcruNJPta+5HLvVTIG/MqSShgTvxDxI2ygKJvIEdJm/yBrtwRinH0h4yEqHlkG8gGb8qC8P8KLxQQvFSIAJRMk76Qq0C0zVhPYRXglLaktr0wkxITHbpXpJCAQBsogc95spIexbjRda/UokE9jN6bOHsuBwgbdSCFbpI/aq/yV/HOJDgWhaVKJOvSEgAxMxMk7VbGE1aE6o1QJjaedIcTBdDM71Of/vlN5csSxjSK+vsgmI4QYUoqlxMmYSogD0HKspirKZ/pov+KH9aTyg2VYvW2CneOs3N/vSXnmbrVqaKFJWVgd5nYD96McI5hKCsJhsmNwdrbDajr2XNOLDoQkrFp59vlTVr2xvJIsJXWpopA8PheRTeKmNZeRuZog8UINzBiuAzEDZKj7R96n1HO4VdNcqQxhopB46y1QxSX/IElJTEmVeo9KcXMzXyTHzNAM6ZW8AC55lGwImIGwTsPXrFWi1NdqcqvotoIThdXh6Zi10hRNh3mDUvH4tDSAlZ/MIEpBFtWxVNhbpSxleZacQ4ziNQMDSbgiNgTvpMmCaMYt7DqUlawVOq0jSlQIUofDqHX+NqrNJ6b6PC1ii1NvuiKMc00NCUJUo2jTImN5mT716c4icTGptCQdwALm3bfvNCsR4uIA8NJSE7x51T1JiJ6WMdKGscKFClOvKUSqCVuLJVYCwv1Ek9zblXO5GSZdRtdLj4IjLQRv7pqz7iCGB4abqOnoB1k0nYzMVJIaRhnFEjWXFAJRETIsTB2Gx2tTXh323GCCAALgnqOd68tZmlTcBJKhcpF+cTFBRkD5keYS0fAKo7oPlmJaGlOJwyRYFOtUDsDyJHeKmZlimj/wCs7JOkC4BIgmbARNh2HSoH9A687Lg0A21KkAdL1p7JXgsNxEgCBcGdvMPivTPGkJZulPUoGxy/B3UjJ+JFYcBotgo+IqMwJ7dO4qxcsU24kbAqEwDIIOxHUVVqWwysQCQDeYMdR9CKO5Djw0zZKjqVLRiNIkTz6/ejRKQKSsxN5Kf3MAyhJWpKQAJJIGwqteIc0LrpizSbJAtG4t35n1pszXMS+34SdoJWeUj9Peq9LZW4htsCBtInrJppiNDWmSQ/0QOQ6yGsCLZG0kKTyTyUflv60x5lxSlhMN6AAI8RZgGBshP6z6WpTxxOHQJlUkHWElbKbmSSn4iI2oQwBiVIcxHwj8wKLkIIWdKEaJ8g1b84BpdlTvyAXt+Fg79z7ImJoiFclPnC3GYddcRqcVASqVpCJB/sHT50z5jmZCJQjUCLHkaqniQfmIc1w42VBJQjxLpSFhOlPwRBmdhTPwJn/jI8J4KDgCSvUNN1AKCkj+0gj/TS+ICDTKbMbub5aeOfB/kty4vtvB/dIXEWWOf1ClttKQFqBKSPIJ3KVibdiJ6TRnhvhVzEXWhstDZSgSlw9pEwDziOk1Zj2BTBkahN5/2IqQhroByjb2tRj8WBzg9opGDrGZ6XovNj2VB8b8PKy3HN4jwG3WV/oQ2pCEkAWBGyv1AzNr1OyLO9eJC+UyQogG4MmJ3jernzgflLED4TuY5f3cq+dV5gS6omRCid7ke1gDvF56mqudpcD2CSZNuo+FZvF2fhvCFDa0eKVeUGZFjeRYc/pSJwagv41tCyIkqPm1DkTBNxJ71yxD631pCitzTJIEm3Le9j0qf+GuLSjGpB8qTKYI3N97f7NUL/AFZbWQJdyr3ydoJBTNxFceLM6RhWStZAmQJ9KxhXMfFtftQX8RMMp7CIaDYU4t5KQSPhF1KVPIaUm/et8iMu21V9fCYscANkK4Ny8vuNlxOhlI1IYAhIH6SRz3mrMpS4Wx6FvrDR1gABRA8qdIA0g87/AGptrJgis+l+fK0aHgfHyt1larK0UqE4ttpN9KU+lvlWDEoCNQI0xyqFxDhPEbmJ03gfX1tNK7DjQ0kPApkiJj2iio4muG53QT3lp4Tegh1OoC45xXFbfKw9BULKcxCPIoyJsYoj/XNqkyLCTUkFprso2IQ3NdSGy4kaiOXX0pHzPGuuAaVBGkyFj4hbaRaOV5pgz/P1qadDaVIQgx4hjzE8h7SZ+1DuH8q/LbCv1I8QnaxkCfTavPeWxGxuvRsBkoFAcqKday6T5xBdIKz7/wCKLlhttAW1+asiEkJKQmZEwb6t6LN5FqGmJmSqPe30rqrA6j4SN7yZgJH8xS8uvlHhtcJYy5rEJMNA76Z796KvcL4h2772hPYyf4HvTZhG2mU6RPlGoz15bbG+1K+cZst0pSknflaY/aRQv6ZruUz/ANUlDe1+a3UPMcgBJUrFKASEgylCURsInY955V34fzXDNANYZOtxZuUgqUoCTJJ9PrUFWVOl06FpUnVILsq0kgCQNj25ijGTZR4TviLcBWoaPKjTA36yCesnb2qrWU+gzbypfKHxfFJv4Cx3PguQpBF7AiYmPMP47muCsettSlnwykdSCSDuABc9ib0XzLK0lwjy6xcW+KeR6KP8UCz3LUlvWkQqPL3jdJ/Y9KKFJaSUHzDDeIXHBBtsDsDf7/etYfFKUEszCdUwREHYbX5D5VwwKyz+YAFIFlpJ6/tXfFhtKtbTo8NQnQqQQf7YiT7GrqiJNZpBKABIBgDaZM+pmKGYxK2UJ8Mq1k/mFBEEG3h6rkHmZgV0ytC1trfPIgNbGYMKMEiYJA339KheBoSkOOqYTqlzTrTGoABQgRqBRfkdfetf1HqAC9m8/U/0/dDenTifKl5c8WW2kl1CToMo1jzKQpQcSExDgMp27dag5axh3ikNoUFuqbdebbEJRAJCkg/oVJlPImpTbinkraeCEOeKs4UlAgAAKBmNiCAFdqDnCvOqKMNpb0tjU8ISp4pSChCYUdCTuBIPM1iZTJqZdHze30WgbVFTsS00ltyEPBz+pJI1lClaj4UnSJQm9gDeLmpWDwDOFW6s6UOtnQhOp1SQFghIWSTqVpGrSm4AHWpuExHjMJcX+U4UpQ8oqLahF0kc/MFT5YJneomZMpSiG3MSsYc6DELUtx0HVKlT8KLTAgc6xYdTPSd357/b7qTtuOysvhbME4vDIcsZTChv2P1ke1E3QAYA+3tSDwLj0MuBkLuQFqTAAbCwNKbEidQmx/VNO7rwNwOe9aYh1W3xt9uy887KLmiCpCwmDIiDtfc2ufTnVBDIHvEclJJKyFEi4vFxy3Fu9XnmeL0IKuUXNVHxFx+tOMQnCrQpu2sBM6lTeTE9LiipYLqzSAkt+wTxgshw+XtuPm50lJ1c9RFj79OtUxhMQUPl4CNKipAPMSb1an4lYwf0bPm0hSpgKiTpsNr7/SqgcxXxEmZBiTcR/ot60O8aX6W9l4CxQCurIPxJwaoS+74Z5FQMbA7/AEqFxJxX/WLS3hlkslOoqFpSNx1kmqOxhFjHL5Gnv8PMN+UpUG5CR/8AR/gGiYom5EjS/gbkeVs+R0UW3J2V68CYENYRGkAayVW+X2FMRVG9RsuYDbSEJuEpA+VbxLZUINhv8qo6nOJCKbbWgLvqrKGO502CRcxzER96yraD4XtQU+q0z/Im0ZghKkw26dQjbVzn3j50/N5kkqgCbxNL34jNkMtvpVBbXbvq/wCqtu3coWSnNvwuuIa0AqXCUxE7CBtUJh8vqASkeHcTe9ulpHcE0CyRl/HOpLqlFtN1dPSIqyMNgg2iAAAPh7DvaxrT9UOKVI4zJv2SVnGVLXAI+EeXTMc+RtUXD4pXho1TDY8JcbwDqQSALbxTc7hdSipJPKYjeeQiNvvUHGZW2kGdSR8MlMatVot3uOlS57ZG6SrNBjdqCmYBcMJUd1kSe1/2HzqSttKErV0ifQQT7VAedKUpbUQLCPX/AE/U1w/8mUhSSOXlg8iIPWetLiEwBXvDPpKfN5lOXjt6d95qNjGwAFaYMeUAbgxy9K65Y+k/mKsQIB9N/wBqk4l5BSCACY3jft2FeXlDyjDpABXZRJgWEx9oipzcaQFAEzM7Wn+Jj0qHhf1LI2GkA94mO3814zDEABQSbnyiOQAkn5fc1HK8sxuJ86L3EA+oIE37GgisR51tTsZSPaY+v1qOXCYMi5O56XMdY/iomJV4et1fxKISgcz/AMvYWq4CglejhB4S5/UD84kfWhwyxTvgspPmVA9NyTvyFEFYxIbSk3tNucn6WqOvHtsNqdeCh4iw02EKhQSY1KHOEwAYvWUz3Nb8IsnhRt3UTMsXrWWAXE4dASlKfDuEpJBWSbKSpYKd5kg8q1iPFWl1xttZb0BJYeQZtpEgKPnskmRcRXLwQovAYdvVqKUJeCkqUAfMEqKvPc6pHPkKlYNK1vlS2S2Wk/lKlfwkHdM8gYnqawnfX8Mdvzx9d78qGNs/EvQxSWG2gEnUFBJCfOpCSASgKM6Rt7VplpGHlttpTiEuJAKJCtal6lBY/sA0kEckgU28PZKm5U2CLEX5kTJEbkRv0o63lDQChHoRbY6Rt1IJjvWUWNOwXX2v++Fo90buFXTGVpbU63KllCgtUrAKVpILaAlVlJKPLPYi1q45w+8tS3VgHCuX/pQ0tClK5FyLxNyf1C0XpuzrLiyqYkKIgjcxYg8h1pUU8htxLTmIWXfEU4E3QFlXwI1GRATboTXo53+p8Xbkfv8A5VXsAaFA4adUMZClBZVrRDaS2pWyw6tBHwi6Re0AVbWCd1NpJ3i/rVYY7ER4DTnlWl1KidWpxCSoJATJupRN0i0SYqxsrX5Fp6KI/f8AemLJCchpIrUP2PP80K4fDshuf+ZCwtWlsJOomwgg79q+f2ElEqSDAuD7wCTHOLV9BZ7gkvNLaXMKTBIF7Gff0r5/zFlTbrjRUfIsoE2lKSYJ7W+tE5V2EMBza5Z1nLzukOrK9PwzeOw5chQZbxJk9+29qMYlhOvcHkLEX/7qAcHJ0pBJM2jpWAffKJhc2qAXvLWQ8sIWT0SEwDPLcVcGVqbwLKW0J8RafMtRGrTyskSCsUA4cyxpOHQWmdbhRqWuJUCDe3KDaKIPB1bamWk7Cd4JHPSOZ7dKVZGWXPLAaHfta6bH6XG+IF9AjdWXwrxvg3ijDtuKDhEJDggqI77TzijGbYNa0wVq9EmB9KpR/DssLYUV6VBTakLCjqMKSTKehBIm0aYPOvoKxHWaYYc4LdhwlmfjtY74bpIpyVP/AOyPYH61lMWJy1JUTMTWU2/VJX6aVeC8LilurdeCgmABO1iZgcopk4zwxXhHQASYBgdiDQXLuMmnLnUFAE6YmY5DvapeS5w7i/G1NDwo8pmLjlffrNDyXQsrJhaBXlcPw+ISgt7ki8Wj94pzcTP73ikbh3A/mF2wHUeYz6U6YdaiCVJi509SO/espQGnZEwH4aWgJVOggx269ZqLmeDWoWIF+Qv96miBfoOZ2rqIPrVGPINrRzA4Uk3MF+KtSAD+WRoUOagACJ9ftUbMVy442Z8oC/QncD1pwxeEkeUAQZAjf+D3qvs1Ci4vwmnS44ZUpcAJAjb+7a1W0a3GlUOLBusfbWm5iDt0+XU0dynCytOr+3V7GfpaueHZK0eZGhYuRYjntO0/vRXBAa0KHwqRpH151i6xsVqN1GzpAHlTyAI+YntNLmKdUkxG5P1/2PamDM8UnxCk7aVC3a4PpBoNmh1KSofCr4SeSh8ST0uPrUBSt4zShubWTAi0XvPuaVcYytxwkmbcxyG0dvSj61ArImy5Hz+/Kob7JQ5CgdkkT6D225Va1CEZkIOn9VtPv/k1yzrLypaNB8rf5UhaEykj85Mk/GVK07QIpmebZhCtIEKUoqkwEoEwel4vSDgXy/qQtRQlbhWgokpS4uT4K9QIuUyDBg9JrJrneoXjho/f+izf4U3HYJDjCHVuNHEoCkNqK9aSlCpBgi7g26bWozw2lzShSllwiJWq5IVdSo3sIgAfegeHZQ44lt5lLaysuJCVKKZG5KrJAMCwn2ojiuJWGSUlLwS0YLiUjSnYDVuCYIsJtehwSG2BqPbb9udkRHDrPxGh3T614jitSfJcEREzBBPvqNqJYQlsBK1SJEWmwvHrNBeHc18RGoKC9iFARIO0jkamYzNZOhCSVeoSJ9SRf0oZmY8u1OO/hHPxG1pA+6MZphQ6wpGyokdjvJ7TVZB8hSgpCkoT5vFmSlUbNgpNyTNrCrKybElxMK+MDzA78x1vVW45KRink+OpDYOhTelUXPlIUDIUTe3Kt8ljXODx4QTXaWlhQvF4IpQl5PiFSErcSD5HkKUZ8QqFnEiJAtY86sXIMYXElQVZQSoEiDdPMcp3qvsRmXgIcbR42pcoUFr8RcBMyEGyUHYme1PnDxItezaJKrEnqe80WyR7pY9f/avb/KBkFA0t5/naMOkqUpMgfDaVHlA9aorFLLq1riVKJVA7mT7U6/i0wtLzbg+Ap0z3En7GovBWQlwhREpsorGoEDoLQTRsgM0mngBBEOBQLKshU7qEaVwJSpN5n9NpF6J8R8PpwzTalAhx02v8IT8Wx5zTynK0tLbKlkjVdKwYTeQYAmQeZNePxJyNeKZbfY8/hTqKbgp5n1tNEZDGxwUz8ozp2k5DTJwhnCOKRhGFykB0AK2MkHkr+OkUcwnE7fmW4hKSk+UAEknbyzA97VWf/wDolqgrgkjoB0E2F9qNcLZgmV6ikLsUaiBzGoAmwVG01xWRhWXPcNyu79CJ0bnE7pvfw2DxLep1oN+aQVnQZP8AbfnFxVq4JENpH/EfaqKy/KE43MW2QsrTZbiiQqAmCUhQsZnTI71faRTHpeOYwXWaPY9kg6kA1waFxVh+8Vld63Tm0rpVHl2RIQ6hQWToPpM/xRbiXM1OPtYBhYSlY85Ty3MEjaw+tBcBmGpZH6Zty7H712dwSU4xrESBJukkXIB2+lHPia4fAljTSzJ8f/TrW3AOiwAJUDB/4knl1qxMmzLxESoAK3IHtvyB7SarvjHDeHD6CAFbiwFgJFvep/C/EcNBZjR+kAyd4E85m0d6zkhBb9VpFIWGjwrDWkTIF+prZTPqPv6UOyvMwsEqhMbGZkde16njSqFJM33HP+aDe0t2RzXB24XU96X8crW7BAvAE+U+0787UdSDBveZP+KgY1tKd0aoFybX7d6lhLbpVkANWoeGwTiAtbpTsAgJ5ATuTuTahuXvn4SYCVQPcwYPYqFeOKs6W1hyppsqVB0lRmP+QBuqN/vXDhYqdwQ8SCsLInrMkH7fKvOifpMhUh7dWkKdmuFKtLiUyU+VQHMAx9LjuDQF7CBFokapnp1lO9F8NjFalzdCr35TUlTqAZVvyJuIteeYHWsFqhAanSFItP6dj3jkaJf1rSEoK0FQG0i8T8jvMV2xkNBKkwUrOkpkQDQ3NGvKUn4gRboT+9vrXl5QuL0trZe8BAUA2FaQrRuQoqnbYDbpSK9iAtoOMEo8UGXQjWQvchayfJ3tHQ06ZllRbQFJdKFuH4SlJEAAc4ty9zSv/wCHXqcMNfmq8wgpBtE6ZKQIO0UC2OVuqxe9ivxutNLNjaFYHHnUt7xEqhCEwkmEuKIEpO0ETY7zyp8w4YehDrSVixuOYmCO9z86UnsrCcM6223GlaDKZM6STJO2/XpRprEpS2HjJAAJ039ajJuMMcNufomfTWRyepG7c7JkwDCfFc0AJQAAALbWHtFBeKOCRiQYcKF6p1yZj+3oNtxffrXnBuCVKGILaCQVFaSNI3gTFj1NFcfiCqFoUCgiQQZBHWhWOLDr7ox8AefTvZQOC8MrBOlhb2tCgPDKz5k/3JSSfhmTFbxbYU46opaCELJS4bQY0knnOnnvQRWLK8YyDcBYBn+P1b7d69ocSXHLOpUXDqCEx4kE2n9KRbyjr60XIXnHDnef74SPKYxs5Yzt+6H5ohrwlBoqSQZK9ShKFeVSWwq6pkEgHl1ptXmzeGu45EoSBI8xgC+ncUrZ2W2y26pXhyqHGk/ElBVOtCST4aiQJjkeRtUjjVsrdCrSUyD1E1WTJbGYS3/tytem4AypDG87IBxvxGnGBttCFJ0L3P6gbEe/foKf+HWwUeSUpGyZmDcG429KrnG4IhEgSQZ2m9WVwmfyklXxRyMz8rT3phi5Zmsr3WOmMw3N0cKficNfyRMgnXqUAO0chvcxTngmdKADHW2xmgGHwiVfFEWsTbeL9f8AFG8XjA20pYBXpGyRv6RW8sp0fF2SuFgvZUrxlw627mTqWG0oSjSITYahClKMWF1b9qUsbk7qHFITCgIJUJ0gx8Orr2pux+OXinnC0nQgq1OBJILiiQInfoKckZIvEONuFAbbQlOhGmwGxsOc39629N8zWmQBrK+/3WsGa7He70yXOP4CB/hcx/TuCR+a7YKVYBG9huSevpVxilTBZMlOJQQEkAyTMxA2iLXpsrANDdhwpM0kpLpDutVlZWV5eXz+2HkBKxHl5CT71xxGcuOONqXEINkx17elMmPwhQ64iIAUY9DcfeoasAlQkoB1czv/AIpwcYEWwpR3pcePM+ScM0yRdxUki5CRvHIzIFJWTZ85hSZGtMQkK2SSRKiP1WtWZsoeKpKdkmALnb/JJiuCW5tSDJyD6ppdx07pLJcQBw3KtXJc1SUIeCyJgFWmQItYT1kjlVi5VjAW0lMxbcXPWvmjJn1MOjzQjcgm1p6+vKrQyriYBGpCpCUkKKlfCO3JMkbzJ5Uxi05DLHK5vLxpMKUtcNlaZf8AigiQPYeprgnzp5iecXPeOXpQTIcyUtAU5aNwB8XMC/JKevSi6sbsBBJ3E7cwVc57CsywtNLIPDhZS3njOrTCU6RIJ0/FBjQOUE2sKJ4bBpw7CGhAUq6hP6jvvXXFuR5gkKKTKUqmZHPSLD/NRGcUVHU5JVEARAn/AI/zzqJnktDaUwtaCSpDGEShsqUORB7xMigjeXuKCyRoRbSDzVsYHT0qbxDmJUlLTYlwGYFx7kCK44BCgQlZK18+g9TMAC9udCEUibtCs/bUhttGoqJOojoBZIPQxUvhnxi2palm20wrb1EwK3mWGlyTz+wg35A84Fd2T+WUIUAQZjYmReKhe7rg3hwp9WtU23UeR2/cVmZ4JKTKVCEmY/gjcV1wWXazJUIBgETftM/7Fcs1xiGFaUHUSLBafEB9+WxFWDd9lVxAFlCcsyvxVPJBEpiySqZIUYMWKTS3hlnDLXh3AQnkVCANQmD03o8zmrnguJaQW0rJKhe4VAIE7dZF6Wszx3gN6lC61K0kiYk2KhNk2nvWuTjjIAjHPZZ4mWYJQ8fdM+X4ZaGtLjwUxyTPLcAmbj9rV2exPjgIZhKNtWyRv89qWcq4cfeaSf6loLUkFASgLRY6gSqbSkK1COQFCMozTEYbxi+FrSVkJRqIClAq1FIBgJkXEXGxrCHokknzu47JtN1dtExjdNGT5YfEcSROhV5mdQPaSAeZG1LmLzUNvYhPhiCtSSApYtPUwfeKcuGMvxbgXjHWw2hwaijYEESlQkkiCed6VOIeH8Trcd8FUKUtU3UAkGJ1Hed5NZ5WOGxhngr3SBC+Z5n7qHg8wYbUFDD3A3nV8wrc96mYvOUuuavMBpG97/8AdASI5V4U5FLXs182u1x+n40B1sFIm/mMgoAEGJn/AGPenrgzHpU2JIBT5dIgRpHODVVuYip2S8Rqwyx/bzorFaGOpKuvwNnhtnLVfqCFhM2BE2gxfmPnRB1zw8OtRPwoURaNgTStlueJcaBSRBAkzzI+lTs5x6f6VbalBKSkBSpvB3jkSRNNHvDBbuAuGbdlvdJfA2FSCy458K3JJtJJ+Cf/AKP0q1wmLjly3kRH7VWnBmOS6+pQbCWWgEspn9RnzGeccze9M+YZwsakIHmPwxOo2mR6bxWkr5pSXSCh2H0VI/TibQN+UawaEeMpSRMj4hECOR70USaG5QxpbBVGs3WQIk9aIJV3rOq4WzCvdZWtVZULRV7xm1DyTYa0iZPMf4pexToQgrUfKhJJ35bV0zfOv6vGJtDaRCARJ6k7WJoJxw5oYKJPnUANvU+1Mmz6YCfCFhg9WdrR3KTW1a1KcIAKzJjvUltuf92ryymwqQ35b1ycjySSvruPA2KINHZR8VhbXNRsO+plxKh5kgglKpIMTEjty6UQSgqsLk/KoeIQRV4pHNOxQ2XixzMOoJwyXjJUGVK7JGmwtKjP3nl3pwyniFpZBSvXMAnv9ydMmeqqohfxi5kT+21Fcpxi2lap1AXAUoAX/uPMdvXrTyLMBpsg+64LL6R8zoe3ZfRn9Ugt6lC/xW5E7Qffeh2aFS0J0K8xJggyYEyJjlSbgM7U6kKWVL1RJQdIGn9MFN7bWHKpWAzdaTDbKgE2SCvVGqSSZ3noIiKOEDhuFz5kHBU/AZYpDCSqdSlqkyfr7CpWHWptzSowjyk9gqRPsSKIYXEJ/p20my4DhnnqnV96j5m6AUOETA0qG8p/0/SlUocXm0xjrSF2zELNt9NyBuQdlCopLavMlCgQNz5fXmb+1YvGoDcrebCUWQpawkgcgTt9aGnF6lAKUlaVfCQSsGehqgaVckBZ/wCW1LLLSClKok/Ft0IIgzsRRfJ8ubKVSASSYCt7e0g23ikFOatoxriLakkApN5gXg7COYp7yXOW1zcFMbwBERcD36GaMdF6VWgS8lxtFUZU3o0FJjeIN422v2rg3w03qBVvMjyiN52MhW/tR7CLChYQALH/AHt96l+GJnmKxLt7RDWbJCd/DxIKg0+42laSkhKjFl606ZHkAJNhG9Tsj/D/AAmHUHAkrUlWpBWZKOUDlG+4504kVpSaucmQirU+k27peENhNogf7NR8YwladJgg8jcHtUw1BxGJQkSdzMDYmOlYbALQmlUnF3CTgdUW0BDY2JXMTJJIgaE79ducxVf49lSVaTv0F6vrOM40JK1BIQlOpRI1eU89uXTtVScWeAt2A+E6iCkpVqAneL+XrHKaozAklOpqbYvXzCz05LISetJmNrTe33ovl/DGIfA0NmFXCleURfaRTrw9wyw0EqKStZvrWJMcoGwpwwziTYDnt/j2otnTiB8ZQ8/X9RIjbt9UqZHwtiMI1pkPIUdR0Ayk2EX3HO3SuXECHF6GHCdKlmUyQfKJM9ptNWblkBQTPeJpP4pdQvHOuLUPCYSEG19R8xSnqTb0AqxMUVGThu/v4SaUySkuby7ZduEcndSykpFlrWo7fphI+YBinbKsqCPMq6yPWOwrjwvglNsJC7TcJBnSDsJ596MBdQ/JMouqtaMx2xmltTdQ3VEbe9TFKoYty9VYtDsvBzFHNUGsrgcOOaiPf/FarT4fCpqSHw/g9QS4UwqL33jY6YsYtSpxy7OISg30JmO5qxskwGhAT6TNI3FGDC3nFpG537CsM5+iEN8pt0GEOyg49kstgHn7VKw7EkTtWDARFSHlpRB39DXOudZpq+j6vhpbWoJHlFCMaqb11L88j8/8VGxLidOxnnJn0gRWsUZBWUrg1hQV2NV+nyNTg1qTXnOMIWnSlQgwlQ9CKmYBQIoyUloH0SPAYyZ7hdgrhgcW4xe/zI/3cj3NWVwNniFIlakqXKyrvAECItaQPeq9xTYt9f3qXk7pbEi2rlt6UXjdQI2edilvUegMcSYRuFafEAK1lTKkpWghIkhIKYEAE2+fWltvP1yoBSHS0krcUCAgRukrAhRkwIm5pQwOWYnFqUlt51YnzatRSjSoEAyfOYAsPcipOXZeQX2H1wH06AtSVTqSsKBBvciQOW3SmzZhputguQMLteg88KDm7juYrSFaW2m5smSAT6nzGBvyqRlL6sEshpKnQVAoSVaSmx1GYjfTaK94tIaPhNailJsTJJ+labbeaUFKWGVKTIKgCq5O3NFrnnflSgZRfka+GLpZumxQYVcyHhccwyJCsMvFMuLK0qJcbciQZlVwLkTM86ncG5wXCEOL0JUfi7piY/5QQfSIri1iUH/8dlWtThIgndSpBUog2Fz8qNYXhwowX9E8dK1K1CE6tJ1DzEyLE+8VJ6qGgxy7gna+Q3z9ksmwA8Aj5q391Z2XZwlCWxrK9Rg6jNo3I2G4sL0wMZkFabRq2623tyqgsvGLwy3ULBX4SCY/uPIb2tc73NMfBfFL7y9akfDbSJJJI+YtRDYWuBLHggIE+rF8wVzaum9bLo9xSdxDxoxho1uJad8MqCVhUqidKbbyaX3fxDZCApt7WsN6ymPMQoSB3UJg9I5VQwy1YC09QdgrBx+M0mZEQQqeU3Ty9flVeZn+ITHihlttTjk6UpEHUSDMyYstIBk7XFJGbca4rFLQ1hkqKnJAtc3k6YMAdSeXqai5bwk+yp1/x8MS02ZWHQUoWsxBUY8wEmiPQZE0lxBd2FqA1zjvsFnGTuKhRdxYK1j8xtpJSgdiZuO8UqvZO94YdCBo0i4IOqekE3pne4TWtkvMPJxRKglQbSsqClDfzAEiOdt+9Bsyy9/DtJQ8282SJRIUAT03jpatWOmEPwvaT9AiNEV1RAVicBZkp7DpQsy62BPWOR9eRpwYBSOnpVdfh3iFeK2ZJStJSU7aCDIEb3M32vVoBm/2rWGcyN+LlLsiARyEN4XB/MC0PFE7e8SKUcM8cXiSpQ8pdmOq5Eq9AAAPSndnDeZazeEmOfKhPC2W6Ehwi0+UH9Spk/W9DysjD/VkOzRsPr5VWiShG3k8n6eFYQtavIPzrTioEmwi5pex3EiUkhsaiOZsP5NLp8qKAXIaTKHHklNMFo9iXIBAoD/5AGyb953oTiM8cWCDpg9B+80Kg6gQoyNv++dDRdbxS6jf4RcnS8gCwAU6jFpHP6VlLf8A5BPNd+djWU2GRAReoflA/p5f+JRpnDFJgiDO3+70v4nK0alDT+o85qwcThgqDzH2pRfw0LV6mhct2sBMOmEsc6knZ5w+pQ/Ln2tS65w86LGatMINYcMDuKWGED5dl0cfUnsFFVI7gdAlSSSP9vUNpvW40FJCEqcSJ57z+1XHiMnQRYD5UBb4XT/UNuETB58ptNXgjLZG6vKjI6kHwPA5opJ/EXBjxGlc1IUP/wCSP996U8A8RV5cWcKoeYm4Ui6D+3uKqTNeFnmySBI/np1o/LAdIa4SfpOUI42i6IUJxeogDrRXFILah2/xQXAAoeSFCDPO0UXzF6+/r6/6KWSNIcAuqxZvU1OKm5XxA6wsJbc8Mq6gEdNj3JNouK7uodxC9TriXEC2owIgXGgR8u+9KOPRqv8AqG33qM3jilQ3Bjnz7V0HTcaCWP4ib8WuO666Zkx0gAdiB/e6f1ZchBSGnvMkeUESANxadqE5/kmIeUlfiByE6bHYTMaTfcnnQjBZnC/N/vYdKMnPUk+XmOR6U0GBG35Fz36mYGzupfBOFwzWJjUsvgH40gSZ/SIkED3pzTjnXV6glbaUm4ISoEfOUm0UhPPhSkuBZC0mQo8onfrvXThfNlOL0qcJKVQDMEpuQYiBcxv7Ulyv/H2yymZ7idkWOpODKa2qTDjsYcO6txTSgmVSACZQreTyM7SaI8CthKElJ0bxaTcye53+1WIjBpcZUHEJXKYUBztt8jFV/wAOMFL7g8NJ0KITEkAE2EnpP0quJjNbddud+a4WWVM5+lLP40rCsaypYkBoA35aievr8qBI4Z/pscsOyWGxOpIJ1hxslKUi5KoVt2q1eK+FDilh1slLvhFEgCFJJ8wMzfSowexodxXhFrKNCFfljShWopgwQSI5xaelq1ycpw0wxi7Bv6I3HaCNRSBwnk6316cN42lWppbyoHhtggr03hKlagPc96KY3KsGnFlt98+GhQR/StJUQAiQkOOHdRkqMD9RvRXLsA8hCGUBTSRchNtSiZJn96Z8NkC3YLiErixWQJ+e9qHayUvJc6h9Nz7rVxaeEn5vl5U8U4VtakOqBLq3NKBYAAIbgAACBqmyRRbM8GtljC4UhTzjbiXNaiSB5tVib6eQ/anN7Bstw2ECwBta8XB61Ax6lKWTBFo9q2DNQDe3Pv4Vb7oJhVOF8LLSZK4me9hAFWAMMPftQXKcKgqCQZNiZn536U0tt1ETRGDX+VnkHU4IS+AmfLI23jcRW8sBUsSkAJBgDl09/wCalY3BzF7k/wDddcG0AlShuST7CodvbnfZZjwEt8T5oVKLST5Um/c/xQnDYJxwEoQVRvF4ritUkk7nejXB61B+E/CQdXoNvr964fWcvK+Mnc/hdVp/TY/wAbfzWZVw6twFTgKABYEQSfQ7CgiheDVqUlcS4fDpJ8M/mTdKbj36GmHUOmMgiDmHi7vv7ILDz3ySkPHPFdkv1ut1qkNlOValKeO/9ivWsrK76fhcthfMVzroj9v3rKyhUe5SG6gt/EPUfetVlX7hYng+yJZp/wCs+opeWgFKpANq1WUW9KW8qtOJmU+J8I36Cg2cJA02G1ZWUBJ8wXU9P+QoYqh+KHmP+8qyspp0n+KUN1z+GPdc3d66oPl961WV1A4K5JylE+U+lMP4dGMS3HOZ9oisrKpL8h9isux+y+lMB/60+n80Ew6RrJgfEf3rKyuci4ci5OyKkeT2pZxtzfr+9brKyb/FCLh+VZg7kA14ZVv71lZWju61RNpA/pJgTq3/APo11CQTcTClb+lZWVUcBQOVFyMfnn3+9MRrKyrlYycqLi90+p/auuG5+g/et1lUk4VWqunviPqfvTNwOP8A2e371lZXE9N/3bfcrqM//bO+3/pNZqr8QfzFeprKym3XvkZ7lAdH+Z/sF4rKysrmU9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6" name="AutoShape 12" descr="data:image/jpeg;base64,/9j/4AAQSkZJRgABAQAAAQABAAD/2wCEAAkGBxQTEhUTExMWFhUXGR0bGBgYGBkYIBwcHB8cHRwcHRocHCggGh0lHBgdIjEhJSkrLi4uGh8zODMsNygtLiwBCgoKDg0OGhAQGy8kICQ0LDUtMDQsNCw0LC8sNCwsLCwsLywsLCwsLCwsLCwsLCwsLCwsLCwsLCwsLCwsLCwsLP/AABEIAMIBAwMBIgACEQEDEQH/xAAcAAACAgMBAQAAAAAAAAAAAAAFBgQHAAEDAgj/xAA7EAABAwIEBAQEBQQCAwADAQABAgMRACEEBRIxBkFRYRMicYEykaGxByNCwdEUUuHwYvEVM4IkU5IW/8QAGwEAAgMBAQEAAAAAAAAAAAAABAUBAgMGAAf/xAA0EQABBAEDAwIFAgUEAwAAAAABAAIDEQQSITEFQVETcSIyYYGRFLEzoeHw8RU0UmIGwdH/2gAMAwEAAhEDEQA/AIU6nABY7yek2ET0g+/amT+gUvBh3zakm4VssA/EhVrdrxHzWEMFSwkfETvPICmjIHVEKb0AkEDUSRCRvY/qNh7+tWzJJI5KJ1Abnc7fjdXaGmLU0UeBxv72uvDTCULBWAVzcfFapHHGX6lNFLekGZ+nyrxg8PGIkDykzJvb/fpR/iAhWFJUYUkiL73+0UfFkCQMlb3SxzXC2u5SxhOFmBjkYpwg6GQltHIHzSs2ubwPc9I9YtvTy5ncRapzOFU6hJSb7WvH8VMx6SrDEOCFJIgx8z9a1+R3uo1Fw3S8D6CuzShyF+tc3GSN+3+/WomJzJDUa1BJOw5n0HpWz3Na3UTsoaxz3BrRuVJdR/cRqmYryq4k7k7ULxPEiQJQ2qeqoH0vXfNlPNOoCAFpcEtqAmeoMG1/pQDuq444N+yat6NlEgOFX5NKSgcq7pRy70qO8RONqIcbB0kyBINt95pyylJW14pQpIIsFD61rDmxTfKVlmdMnxCBIOeN7QfFZElxRUokq0nTOyJEGB17muAyZCU3EwqRbYyo/ZUe1Hz3qBisQIjnzrcRMc7VSXFCcW1OxF7dZPenb8PsElDap06jff2/akvEA6gnqLR1p24fyFBShxa4UYAExt/mr5BplLzeUsqw2h1y0DWQOVzyPt+1PWWYV04XRCYttzG5+tBeJEDxw1BAABB6yBJJ5m0e1GcmUWWwUKkRdCpF+1DynVGCpbWo2hpbhQH2pS4qYU28XAPiSNNuYsfkfvTziGSVTEXP++lQczwiXUqSrlcEbg9avHJRtW0pWyLMimATsJvt3M8ogfKn/AZ+1oSmRJTJj6/WqtRiEtN+dGjzEAc1H/iDyMb3FFsvfSgEqW2ALk6gY53INWl9OXe15oc3ZPWIxeqBEp+orhj8WkbJJPTf0tSPm/H+HwjvguBxShGrQB5ZFgZIvEGKcMkzLCY1IXhXUuWnTMKT2Uk3FC6mA0tdLkLxGFU55lICUgTpQAVWHM9egFUxn2EfxWIcUsFEGEpXbSn9KY5WueUzX0izgyOX7xVW/iZgg1jgsCAttJPciRNC5s+lmyZ9JxmTzaHqueG85xWCWSw/ovCk/ElUdUm3vvVycEfiA1iSlnFJDTqvgUB5FTyk/CZ9jVY5dk2GD5dfQ442AVeEgwVK5JJkEJ7i+29CeI+JHXnitSA2B5UIAgIQLJSPTr1r0E0T2UtcrDdA4te32K+s2GxEVFzbAoLSgqQCORg9oPWapr8Pfxb0JGHxqyIEIeIn2Xz/APqn5GN8VsNIUpxEatSZMpWoDyKnzDSTttQObMYRtvaHii1G74Q/D5bLhCCLpJDixYibxHxR1tvQ/H5KpT2kKbUQiZgp3NhMmjuMxDK0qWqQptfkQZSChJ+CNhYR6ioTGWl5x4NJSgLUFpWSJSkCyUjkSZ9KUw5hbtf9Uw9MGy5LzrYQShaClQsQOXyrKY1eC0S2tkKUkkFUzJneTespp/qL/JWHoR+En4vKMQ2S54TsgkapTpiT8hAFS8peWghWhYTspRINz2Jv1tRp/G45ltsuqQpC0ydSb32BPWhRWVJjkSf9inkeG2YEuve+/lJnZTtOmh+EwZC+dYUQQO4kdjY035kUq0IIB5lPb9qAcFoCklKhIiB86Zm8uQnVEyrckzFDmKOAhjBQCo0l25UDh/DhnxAo/r0jr2+lSOIMMFNKj4gJjrFK7mNWjEKS5YByY+UHvYUYzjHAOakrkeGqR67fetXRu1h3leDhRCUsZiwgEqubQPsPnagbHAOLfKsS6oIUT5UkEwmJE2EelNfDraFvSsAgEWJ5yLxMwDzuKfvC3gmCSfSf8/esM+n0wovAmfC71GcqjDgHG3dDzK1XUITzIFiDtG1e3A67h0vqcAKCQlI1zAMEi+lO56dedWrmmXhxJ/TKTChAIMbgHnfpFqp13BvNLfYWkBYlQ1LI8oPxJGylH+aTPx/SG3B/ddRiZ5yyC+g5tfcd6RXCZJhXHEQ742ojxAbRzJ5FUif81baRHlAsNPlAkcxH23qsfw6yoOOOPE2ETA2B2MfPlzNWlICYBv299qYxRhsTQNjW6QZ87pMh9usAkD7JXzzLhBKEwSJKTaP80muyFQLjf0/01Y+KRqBB1wPiIImenfrAqueIEBteoL6+UnbmbD+aaYkjr0uSiWgbC6ZdglqcmxSOfLptTnw20nUFEqI2Sk357+k0vZCghJkiTBG9u0U9YJpLaQTBN4iPWKvlSbFoUMG6B8boPisqECEme9xaelSOHsGhxRX4hmIUjlHLegeOzT+peGoFJmBf4RP1NG8syjwNJUsgqUNugM3rB7dEYB5Vhu8lFs3ZSEFabwYIHy9jS+4odfrTNiWStLhCgpJEpEbEdxQFOXEeZQ0pG5O0eptVYHfCdS0eN9kgcdZeh6IUUrVAgCSUi9zGw+V6J/h/+H7DSw8tJcUkyCu41Xjy7GO9D8esu4lS0pOjYQCQEjlP196fsHm2lsBKbxA5CenvW00IA1DkrzXKq/xJ4eQ1jHQAPz0awTKjqJIPmN+XtSmy+ME2hwLcOJJlJbBQlpI6qjzqV0EgDedqtvjpp3FpSPBBKD5VII1X3F4BHaaW+H+FHnVJC4SmfOVJNuwJ+InnFhSvRPC8kCwV0LJMOfGaHu0vb/NNfAf4osYtsJfhvEixFgF/8k9D1HyqP+IWZYbEN6VfluIPlcULdwTHw/4tQfjTglxlTOIwjaXdJhTaGkgQbyQLq6dfSmrC5aXmUqcw5QoiChQsP97iaIaxjxT0sY8wyCSM8KpMO04V6AkqVAV5IWIPMkTp25xTFkmSKxKiksakoMLBCVXF4giZuLd6cVcGM6rDQnmEECd5ExY9xfpTBhMKGkhLY0pECAOX80OcBjTbSm0nXZZI9DmhUt+JXCC2ENvIwrbLSfiCbmVEQVwYi0W2nemr8N+KMClLIZQppYBS80VKULwQ43qJ8urcbjV71ZGZZY1iGy1iEhSVCL/cTsR6UpZZ+F7LTqVJCCkkhzzKJ0227mLx1rHLYTHpA9kvge0ut23Nqa+/BWHSplkguJbPxOSTaRsJ5b1rL1MthvUC74jYMIJKkrHxCxkD+DUvNcM42gsoV47QIJBMLQAZ0lRsRaOtdMfi1LYDqMOGglQVr1IFxblMztXOENDiPH0v3THVbRXB+te31tesFw9KAXFqSoySnVsCTE94it1E/qgvzeItU8wkke16yqidn/FU0SpkxOXpdaLaxINv4PtVXZhl68O6pC+sg9R1q4GQYoDxngkOMEmApBBB5+nvNd3jTFj67Fcy9lttJORZyW1pibGLiwHvTSviJSFSTZQnr6e1L+Ey8pubxsTU/DYGZJ9trDpNGSMY42Vk1xHCj5i8vEOhwAAxF7fTnXnNFeE2oqWJKYFh8XK03g8qOYLKwDMGBz39bUqcWNFWKS15SEpJCSpQ5c53263rzHNJ0jsoeSBaZuBsEgBK1BSnCn4lWG+ye96d0iqpyFxTWgaFaRsYMAdYmBc+nenheebkHbfe8b2P370vyYHF9juiYJgG0UZUyk8htHt0oDnHDrOKSA6jzCJUlRkRvB3ieu9CcdxglCrKIBEBRFp6bQT9b0Nb4pxSzpYbgFRubiBE35Xm38UPJD6bdTyAt2SFzqYDac8jypGFQW2wYmZ3vF/ttXTGqKIIAiBJP1jofWlllWLUDqWkyeXK5PKoGLwbgS4peNASohMQRplQ1GQbnTMDresosiJ7/mWkmO8N4XnMs8Qt0bXSQdWr5gBNiesilbiHF6kESpRtpKtCkmOSSBI35k0fxreCZTq8WSTDYTKQOcFQ3F+opPxTZU0laSTqUUTpPIWjrGx9adQviNaSlT2SAkFWjlOHC2kLKdJKQYiCIHtUnFueChS5FtvU2296g5GYwaJOrygA2+IDtXLMkKca0wRe8c+tY6A99nyrF2kIblGWoxK1GSlQun9x6TTCnMC1pbxAKlCySmIiwv70BylZbVYwAfLPXnP8VPzLHgq8ZwSNMJtubbfU1tJHbqPChkgI+qOY/NU4drWokjkgHc+lKeZO4jGL8xKUSISNgP3PehYWp1wlZsTPWI6fOnXKcD5dUTMxeIBiDVCxsO55W7XF2wXHLeHQQLym/UTuL966Z06zgcMp90+RuCBaSdkpA5zTWyzCQOgoRxlkzWJwjrbiAqEKKJE6VAGFDvS+XJduUWyLUQFU2D/GRsvAO4Qhsn4kE6h30kQas3IsyYxKNTDgWLWAggHaUm4r5+xuXKe8MpcCVA6VEiRB3Nt46VKVxWnAPoGES4PCEKccBSXVc1FGyU8gnpvVceeOVps0UT1Dp02I+iLHnyvplGHEV4eQDYG9JfDf4kYfHM+RSUYkC7SjBMb6Z3FT8FnafF0E3kg3NiLn2g1YMJ3Qmpo2Rt/CyQfn/wBVFxDyEKIIvuL79u+1SF5mNBIvE7dugNU/xlnaziQthcruNJPta+5HLvVTIG/MqSShgTvxDxI2ygKJvIEdJm/yBrtwRinH0h4yEqHlkG8gGb8qC8P8KLxQQvFSIAJRMk76Qq0C0zVhPYRXglLaktr0wkxITHbpXpJCAQBsogc95spIexbjRda/UokE9jN6bOHsuBwgbdSCFbpI/aq/yV/HOJDgWhaVKJOvSEgAxMxMk7VbGE1aE6o1QJjaedIcTBdDM71Of/vlN5csSxjSK+vsgmI4QYUoqlxMmYSogD0HKspirKZ/pov+KH9aTyg2VYvW2CneOs3N/vSXnmbrVqaKFJWVgd5nYD96McI5hKCsJhsmNwdrbDajr2XNOLDoQkrFp59vlTVr2xvJIsJXWpopA8PheRTeKmNZeRuZog8UINzBiuAzEDZKj7R96n1HO4VdNcqQxhopB46y1QxSX/IElJTEmVeo9KcXMzXyTHzNAM6ZW8AC55lGwImIGwTsPXrFWi1NdqcqvotoIThdXh6Zi10hRNh3mDUvH4tDSAlZ/MIEpBFtWxVNhbpSxleZacQ4ziNQMDSbgiNgTvpMmCaMYt7DqUlawVOq0jSlQIUofDqHX+NqrNJ6b6PC1ii1NvuiKMc00NCUJUo2jTImN5mT716c4icTGptCQdwALm3bfvNCsR4uIA8NJSE7x51T1JiJ6WMdKGscKFClOvKUSqCVuLJVYCwv1Ek9zblXO5GSZdRtdLj4IjLQRv7pqz7iCGB4abqOnoB1k0nYzMVJIaRhnFEjWXFAJRETIsTB2Gx2tTXh323GCCAALgnqOd68tZmlTcBJKhcpF+cTFBRkD5keYS0fAKo7oPlmJaGlOJwyRYFOtUDsDyJHeKmZlimj/wCs7JOkC4BIgmbARNh2HSoH9A687Lg0A21KkAdL1p7JXgsNxEgCBcGdvMPivTPGkJZulPUoGxy/B3UjJ+JFYcBotgo+IqMwJ7dO4qxcsU24kbAqEwDIIOxHUVVqWwysQCQDeYMdR9CKO5Djw0zZKjqVLRiNIkTz6/ejRKQKSsxN5Kf3MAyhJWpKQAJJIGwqteIc0LrpizSbJAtG4t35n1pszXMS+34SdoJWeUj9Peq9LZW4htsCBtInrJppiNDWmSQ/0QOQ6yGsCLZG0kKTyTyUflv60x5lxSlhMN6AAI8RZgGBshP6z6WpTxxOHQJlUkHWElbKbmSSn4iI2oQwBiVIcxHwj8wKLkIIWdKEaJ8g1b84BpdlTvyAXt+Fg79z7ImJoiFclPnC3GYddcRqcVASqVpCJB/sHT50z5jmZCJQjUCLHkaqniQfmIc1w42VBJQjxLpSFhOlPwRBmdhTPwJn/jI8J4KDgCSvUNN1AKCkj+0gj/TS+ICDTKbMbub5aeOfB/kty4vtvB/dIXEWWOf1ClttKQFqBKSPIJ3KVibdiJ6TRnhvhVzEXWhstDZSgSlw9pEwDziOk1Zj2BTBkahN5/2IqQhroByjb2tRj8WBzg9opGDrGZ6XovNj2VB8b8PKy3HN4jwG3WV/oQ2pCEkAWBGyv1AzNr1OyLO9eJC+UyQogG4MmJ3jernzgflLED4TuY5f3cq+dV5gS6omRCid7ke1gDvF56mqudpcD2CSZNuo+FZvF2fhvCFDa0eKVeUGZFjeRYc/pSJwagv41tCyIkqPm1DkTBNxJ71yxD631pCitzTJIEm3Le9j0qf+GuLSjGpB8qTKYI3N97f7NUL/AFZbWQJdyr3ydoJBTNxFceLM6RhWStZAmQJ9KxhXMfFtftQX8RMMp7CIaDYU4t5KQSPhF1KVPIaUm/et8iMu21V9fCYscANkK4Ny8vuNlxOhlI1IYAhIH6SRz3mrMpS4Wx6FvrDR1gABRA8qdIA0g87/AGptrJgis+l+fK0aHgfHyt1larK0UqE4ttpN9KU+lvlWDEoCNQI0xyqFxDhPEbmJ03gfX1tNK7DjQ0kPApkiJj2iio4muG53QT3lp4Tegh1OoC45xXFbfKw9BULKcxCPIoyJsYoj/XNqkyLCTUkFprso2IQ3NdSGy4kaiOXX0pHzPGuuAaVBGkyFj4hbaRaOV5pgz/P1qadDaVIQgx4hjzE8h7SZ+1DuH8q/LbCv1I8QnaxkCfTavPeWxGxuvRsBkoFAcqKday6T5xBdIKz7/wCKLlhttAW1+asiEkJKQmZEwb6t6LN5FqGmJmSqPe30rqrA6j4SN7yZgJH8xS8uvlHhtcJYy5rEJMNA76Z796KvcL4h2772hPYyf4HvTZhG2mU6RPlGoz15bbG+1K+cZst0pSknflaY/aRQv6ZruUz/ANUlDe1+a3UPMcgBJUrFKASEgylCURsInY955V34fzXDNANYZOtxZuUgqUoCTJJ9PrUFWVOl06FpUnVILsq0kgCQNj25ijGTZR4TviLcBWoaPKjTA36yCesnb2qrWU+gzbypfKHxfFJv4Cx3PguQpBF7AiYmPMP47muCsettSlnwykdSCSDuABc9ib0XzLK0lwjy6xcW+KeR6KP8UCz3LUlvWkQqPL3jdJ/Y9KKFJaSUHzDDeIXHBBtsDsDf7/etYfFKUEszCdUwREHYbX5D5VwwKyz+YAFIFlpJ6/tXfFhtKtbTo8NQnQqQQf7YiT7GrqiJNZpBKABIBgDaZM+pmKGYxK2UJ8Mq1k/mFBEEG3h6rkHmZgV0ytC1trfPIgNbGYMKMEiYJA339KheBoSkOOqYTqlzTrTGoABQgRqBRfkdfetf1HqAC9m8/U/0/dDenTifKl5c8WW2kl1CToMo1jzKQpQcSExDgMp27dag5axh3ikNoUFuqbdebbEJRAJCkg/oVJlPImpTbinkraeCEOeKs4UlAgAAKBmNiCAFdqDnCvOqKMNpb0tjU8ISp4pSChCYUdCTuBIPM1iZTJqZdHze30WgbVFTsS00ltyEPBz+pJI1lClaj4UnSJQm9gDeLmpWDwDOFW6s6UOtnQhOp1SQFghIWSTqVpGrSm4AHWpuExHjMJcX+U4UpQ8oqLahF0kc/MFT5YJneomZMpSiG3MSsYc6DELUtx0HVKlT8KLTAgc6xYdTPSd357/b7qTtuOysvhbME4vDIcsZTChv2P1ke1E3QAYA+3tSDwLj0MuBkLuQFqTAAbCwNKbEidQmx/VNO7rwNwOe9aYh1W3xt9uy887KLmiCpCwmDIiDtfc2ufTnVBDIHvEclJJKyFEi4vFxy3Fu9XnmeL0IKuUXNVHxFx+tOMQnCrQpu2sBM6lTeTE9LiipYLqzSAkt+wTxgshw+XtuPm50lJ1c9RFj79OtUxhMQUPl4CNKipAPMSb1an4lYwf0bPm0hSpgKiTpsNr7/SqgcxXxEmZBiTcR/ot60O8aX6W9l4CxQCurIPxJwaoS+74Z5FQMbA7/AEqFxJxX/WLS3hlkslOoqFpSNx1kmqOxhFjHL5Gnv8PMN+UpUG5CR/8AR/gGiYom5EjS/gbkeVs+R0UW3J2V68CYENYRGkAayVW+X2FMRVG9RsuYDbSEJuEpA+VbxLZUINhv8qo6nOJCKbbWgLvqrKGO502CRcxzER96yraD4XtQU+q0z/Im0ZghKkw26dQjbVzn3j50/N5kkqgCbxNL34jNkMtvpVBbXbvq/wCqtu3coWSnNvwuuIa0AqXCUxE7CBtUJh8vqASkeHcTe9ulpHcE0CyRl/HOpLqlFtN1dPSIqyMNgg2iAAAPh7DvaxrT9UOKVI4zJv2SVnGVLXAI+EeXTMc+RtUXD4pXho1TDY8JcbwDqQSALbxTc7hdSipJPKYjeeQiNvvUHGZW2kGdSR8MlMatVot3uOlS57ZG6SrNBjdqCmYBcMJUd1kSe1/2HzqSttKErV0ifQQT7VAedKUpbUQLCPX/AE/U1w/8mUhSSOXlg8iIPWetLiEwBXvDPpKfN5lOXjt6d95qNjGwAFaYMeUAbgxy9K65Y+k/mKsQIB9N/wBqk4l5BSCACY3jft2FeXlDyjDpABXZRJgWEx9oipzcaQFAEzM7Wn+Jj0qHhf1LI2GkA94mO3814zDEABQSbnyiOQAkn5fc1HK8sxuJ86L3EA+oIE37GgisR51tTsZSPaY+v1qOXCYMi5O56XMdY/iomJV4et1fxKISgcz/AMvYWq4CglejhB4S5/UD84kfWhwyxTvgspPmVA9NyTvyFEFYxIbSk3tNucn6WqOvHtsNqdeCh4iw02EKhQSY1KHOEwAYvWUz3Nb8IsnhRt3UTMsXrWWAXE4dASlKfDuEpJBWSbKSpYKd5kg8q1iPFWl1xttZb0BJYeQZtpEgKPnskmRcRXLwQovAYdvVqKUJeCkqUAfMEqKvPc6pHPkKlYNK1vlS2S2Wk/lKlfwkHdM8gYnqawnfX8Mdvzx9d78qGNs/EvQxSWG2gEnUFBJCfOpCSASgKM6Rt7VplpGHlttpTiEuJAKJCtal6lBY/sA0kEckgU28PZKm5U2CLEX5kTJEbkRv0o63lDQChHoRbY6Rt1IJjvWUWNOwXX2v++Fo90buFXTGVpbU63KllCgtUrAKVpILaAlVlJKPLPYi1q45w+8tS3VgHCuX/pQ0tClK5FyLxNyf1C0XpuzrLiyqYkKIgjcxYg8h1pUU8htxLTmIWXfEU4E3QFlXwI1GRATboTXo53+p8Xbkfv8A5VXsAaFA4adUMZClBZVrRDaS2pWyw6tBHwi6Re0AVbWCd1NpJ3i/rVYY7ER4DTnlWl1KidWpxCSoJATJupRN0i0SYqxsrX5Fp6KI/f8AemLJCchpIrUP2PP80K4fDshuf+ZCwtWlsJOomwgg79q+f2ElEqSDAuD7wCTHOLV9BZ7gkvNLaXMKTBIF7Gff0r5/zFlTbrjRUfIsoE2lKSYJ7W+tE5V2EMBza5Z1nLzukOrK9PwzeOw5chQZbxJk9+29qMYlhOvcHkLEX/7qAcHJ0pBJM2jpWAffKJhc2qAXvLWQ8sIWT0SEwDPLcVcGVqbwLKW0J8RafMtRGrTyskSCsUA4cyxpOHQWmdbhRqWuJUCDe3KDaKIPB1bamWk7Cd4JHPSOZ7dKVZGWXPLAaHfta6bH6XG+IF9AjdWXwrxvg3ijDtuKDhEJDggqI77TzijGbYNa0wVq9EmB9KpR/DssLYUV6VBTakLCjqMKSTKehBIm0aYPOvoKxHWaYYc4LdhwlmfjtY74bpIpyVP/AOyPYH61lMWJy1JUTMTWU2/VJX6aVeC8LilurdeCgmABO1iZgcopk4zwxXhHQASYBgdiDQXLuMmnLnUFAE6YmY5DvapeS5w7i/G1NDwo8pmLjlffrNDyXQsrJhaBXlcPw+ISgt7ki8Wj94pzcTP73ikbh3A/mF2wHUeYz6U6YdaiCVJi509SO/espQGnZEwH4aWgJVOggx269ZqLmeDWoWIF+Qv96miBfoOZ2rqIPrVGPINrRzA4Uk3MF+KtSAD+WRoUOagACJ9ftUbMVy442Z8oC/QncD1pwxeEkeUAQZAjf+D3qvs1Ci4vwmnS44ZUpcAJAjb+7a1W0a3GlUOLBusfbWm5iDt0+XU0dynCytOr+3V7GfpaueHZK0eZGhYuRYjntO0/vRXBAa0KHwqRpH151i6xsVqN1GzpAHlTyAI+YntNLmKdUkxG5P1/2PamDM8UnxCk7aVC3a4PpBoNmh1KSofCr4SeSh8ST0uPrUBSt4zShubWTAi0XvPuaVcYytxwkmbcxyG0dvSj61ArImy5Hz+/Kob7JQ5CgdkkT6D225Va1CEZkIOn9VtPv/k1yzrLypaNB8rf5UhaEykj85Mk/GVK07QIpmebZhCtIEKUoqkwEoEwel4vSDgXy/qQtRQlbhWgokpS4uT4K9QIuUyDBg9JrJrneoXjho/f+izf4U3HYJDjCHVuNHEoCkNqK9aSlCpBgi7g26bWozw2lzShSllwiJWq5IVdSo3sIgAfegeHZQ44lt5lLaysuJCVKKZG5KrJAMCwn2ojiuJWGSUlLwS0YLiUjSnYDVuCYIsJtehwSG2BqPbb9udkRHDrPxGh3T614jitSfJcEREzBBPvqNqJYQlsBK1SJEWmwvHrNBeHc18RGoKC9iFARIO0jkamYzNZOhCSVeoSJ9SRf0oZmY8u1OO/hHPxG1pA+6MZphQ6wpGyokdjvJ7TVZB8hSgpCkoT5vFmSlUbNgpNyTNrCrKybElxMK+MDzA78x1vVW45KRink+OpDYOhTelUXPlIUDIUTe3Kt8ljXODx4QTXaWlhQvF4IpQl5PiFSErcSD5HkKUZ8QqFnEiJAtY86sXIMYXElQVZQSoEiDdPMcp3qvsRmXgIcbR42pcoUFr8RcBMyEGyUHYme1PnDxItezaJKrEnqe80WyR7pY9f/avb/KBkFA0t5/naMOkqUpMgfDaVHlA9aorFLLq1riVKJVA7mT7U6/i0wtLzbg+Ap0z3En7GovBWQlwhREpsorGoEDoLQTRsgM0mngBBEOBQLKshU7qEaVwJSpN5n9NpF6J8R8PpwzTalAhx02v8IT8Wx5zTynK0tLbKlkjVdKwYTeQYAmQeZNePxJyNeKZbfY8/hTqKbgp5n1tNEZDGxwUz8ozp2k5DTJwhnCOKRhGFykB0AK2MkHkr+OkUcwnE7fmW4hKSk+UAEknbyzA97VWf/wDolqgrgkjoB0E2F9qNcLZgmV6ikLsUaiBzGoAmwVG01xWRhWXPcNyu79CJ0bnE7pvfw2DxLep1oN+aQVnQZP8AbfnFxVq4JENpH/EfaqKy/KE43MW2QsrTZbiiQqAmCUhQsZnTI71faRTHpeOYwXWaPY9kg6kA1waFxVh+8Vld63Tm0rpVHl2RIQ6hQWToPpM/xRbiXM1OPtYBhYSlY85Ty3MEjaw+tBcBmGpZH6Zty7H712dwSU4xrESBJukkXIB2+lHPia4fAljTSzJ8f/TrW3AOiwAJUDB/4knl1qxMmzLxESoAK3IHtvyB7SarvjHDeHD6CAFbiwFgJFvep/C/EcNBZjR+kAyd4E85m0d6zkhBb9VpFIWGjwrDWkTIF+prZTPqPv6UOyvMwsEqhMbGZkde16njSqFJM33HP+aDe0t2RzXB24XU96X8crW7BAvAE+U+0787UdSDBveZP+KgY1tKd0aoFybX7d6lhLbpVkANWoeGwTiAtbpTsAgJ5ATuTuTahuXvn4SYCVQPcwYPYqFeOKs6W1hyppsqVB0lRmP+QBuqN/vXDhYqdwQ8SCsLInrMkH7fKvOifpMhUh7dWkKdmuFKtLiUyU+VQHMAx9LjuDQF7CBFokapnp1lO9F8NjFalzdCr35TUlTqAZVvyJuIteeYHWsFqhAanSFItP6dj3jkaJf1rSEoK0FQG0i8T8jvMV2xkNBKkwUrOkpkQDQ3NGvKUn4gRboT+9vrXl5QuL0trZe8BAUA2FaQrRuQoqnbYDbpSK9iAtoOMEo8UGXQjWQvchayfJ3tHQ06ZllRbQFJdKFuH4SlJEAAc4ty9zSv/wCHXqcMNfmq8wgpBtE6ZKQIO0UC2OVuqxe9ivxutNLNjaFYHHnUt7xEqhCEwkmEuKIEpO0ETY7zyp8w4YehDrSVixuOYmCO9z86UnsrCcM6223GlaDKZM6STJO2/XpRprEpS2HjJAAJ039ajJuMMcNufomfTWRyepG7c7JkwDCfFc0AJQAAALbWHtFBeKOCRiQYcKF6p1yZj+3oNtxffrXnBuCVKGILaCQVFaSNI3gTFj1NFcfiCqFoUCgiQQZBHWhWOLDr7ox8AefTvZQOC8MrBOlhb2tCgPDKz5k/3JSSfhmTFbxbYU46opaCELJS4bQY0knnOnnvQRWLK8YyDcBYBn+P1b7d69ocSXHLOpUXDqCEx4kE2n9KRbyjr60XIXnHDnef74SPKYxs5Yzt+6H5ohrwlBoqSQZK9ShKFeVSWwq6pkEgHl1ptXmzeGu45EoSBI8xgC+ncUrZ2W2y26pXhyqHGk/ElBVOtCST4aiQJjkeRtUjjVsrdCrSUyD1E1WTJbGYS3/tytem4AypDG87IBxvxGnGBttCFJ0L3P6gbEe/foKf+HWwUeSUpGyZmDcG429KrnG4IhEgSQZ2m9WVwmfyklXxRyMz8rT3phi5Zmsr3WOmMw3N0cKficNfyRMgnXqUAO0chvcxTngmdKADHW2xmgGHwiVfFEWsTbeL9f8AFG8XjA20pYBXpGyRv6RW8sp0fF2SuFgvZUrxlw627mTqWG0oSjSITYahClKMWF1b9qUsbk7qHFITCgIJUJ0gx8Orr2pux+OXinnC0nQgq1OBJILiiQInfoKckZIvEONuFAbbQlOhGmwGxsOc39629N8zWmQBrK+/3WsGa7He70yXOP4CB/hcx/TuCR+a7YKVYBG9huSevpVxilTBZMlOJQQEkAyTMxA2iLXpsrANDdhwpM0kpLpDutVlZWV5eXz+2HkBKxHl5CT71xxGcuOONqXEINkx17elMmPwhQ64iIAUY9DcfeoasAlQkoB1czv/AIpwcYEWwpR3pcePM+ScM0yRdxUki5CRvHIzIFJWTZ85hSZGtMQkK2SSRKiP1WtWZsoeKpKdkmALnb/JJiuCW5tSDJyD6ppdx07pLJcQBw3KtXJc1SUIeCyJgFWmQItYT1kjlVi5VjAW0lMxbcXPWvmjJn1MOjzQjcgm1p6+vKrQyriYBGpCpCUkKKlfCO3JMkbzJ5Uxi05DLHK5vLxpMKUtcNlaZf8AigiQPYeprgnzp5iecXPeOXpQTIcyUtAU5aNwB8XMC/JKevSi6sbsBBJ3E7cwVc57CsywtNLIPDhZS3njOrTCU6RIJ0/FBjQOUE2sKJ4bBpw7CGhAUq6hP6jvvXXFuR5gkKKTKUqmZHPSLD/NRGcUVHU5JVEARAn/AI/zzqJnktDaUwtaCSpDGEShsqUORB7xMigjeXuKCyRoRbSDzVsYHT0qbxDmJUlLTYlwGYFx7kCK44BCgQlZK18+g9TMAC9udCEUibtCs/bUhttGoqJOojoBZIPQxUvhnxi2palm20wrb1EwK3mWGlyTz+wg35A84Fd2T+WUIUAQZjYmReKhe7rg3hwp9WtU23UeR2/cVmZ4JKTKVCEmY/gjcV1wWXazJUIBgETftM/7Fcs1xiGFaUHUSLBafEB9+WxFWDd9lVxAFlCcsyvxVPJBEpiySqZIUYMWKTS3hlnDLXh3AQnkVCANQmD03o8zmrnguJaQW0rJKhe4VAIE7dZF6Wszx3gN6lC61K0kiYk2KhNk2nvWuTjjIAjHPZZ4mWYJQ8fdM+X4ZaGtLjwUxyTPLcAmbj9rV2exPjgIZhKNtWyRv89qWcq4cfeaSf6loLUkFASgLRY6gSqbSkK1COQFCMozTEYbxi+FrSVkJRqIClAq1FIBgJkXEXGxrCHokknzu47JtN1dtExjdNGT5YfEcSROhV5mdQPaSAeZG1LmLzUNvYhPhiCtSSApYtPUwfeKcuGMvxbgXjHWw2hwaijYEESlQkkiCed6VOIeH8Trcd8FUKUtU3UAkGJ1Hed5NZ5WOGxhngr3SBC+Z5n7qHg8wYbUFDD3A3nV8wrc96mYvOUuuavMBpG97/8AdASI5V4U5FLXs182u1x+n40B1sFIm/mMgoAEGJn/AGPenrgzHpU2JIBT5dIgRpHODVVuYip2S8Rqwyx/bzorFaGOpKuvwNnhtnLVfqCFhM2BE2gxfmPnRB1zw8OtRPwoURaNgTStlueJcaBSRBAkzzI+lTs5x6f6VbalBKSkBSpvB3jkSRNNHvDBbuAuGbdlvdJfA2FSCy458K3JJtJJ+Cf/AKP0q1wmLjly3kRH7VWnBmOS6+pQbCWWgEspn9RnzGeccze9M+YZwsakIHmPwxOo2mR6bxWkr5pSXSCh2H0VI/TibQN+UawaEeMpSRMj4hECOR70USaG5QxpbBVGs3WQIk9aIJV3rOq4WzCvdZWtVZULRV7xm1DyTYa0iZPMf4pexToQgrUfKhJJ35bV0zfOv6vGJtDaRCARJ6k7WJoJxw5oYKJPnUANvU+1Mmz6YCfCFhg9WdrR3KTW1a1KcIAKzJjvUltuf92ryymwqQ35b1ycjySSvruPA2KINHZR8VhbXNRsO+plxKh5kgglKpIMTEjty6UQSgqsLk/KoeIQRV4pHNOxQ2XixzMOoJwyXjJUGVK7JGmwtKjP3nl3pwyniFpZBSvXMAnv9ydMmeqqohfxi5kT+21Fcpxi2lap1AXAUoAX/uPMdvXrTyLMBpsg+64LL6R8zoe3ZfRn9Ugt6lC/xW5E7Qffeh2aFS0J0K8xJggyYEyJjlSbgM7U6kKWVL1RJQdIGn9MFN7bWHKpWAzdaTDbKgE2SCvVGqSSZ3noIiKOEDhuFz5kHBU/AZYpDCSqdSlqkyfr7CpWHWptzSowjyk9gqRPsSKIYXEJ/p20my4DhnnqnV96j5m6AUOETA0qG8p/0/SlUocXm0xjrSF2zELNt9NyBuQdlCopLavMlCgQNz5fXmb+1YvGoDcrebCUWQpawkgcgTt9aGnF6lAKUlaVfCQSsGehqgaVckBZ/wCW1LLLSClKok/Ft0IIgzsRRfJ8ubKVSASSYCt7e0g23ikFOatoxriLakkApN5gXg7COYp7yXOW1zcFMbwBERcD36GaMdF6VWgS8lxtFUZU3o0FJjeIN422v2rg3w03qBVvMjyiN52MhW/tR7CLChYQALH/AHt96l+GJnmKxLt7RDWbJCd/DxIKg0+42laSkhKjFl606ZHkAJNhG9Tsj/D/AAmHUHAkrUlWpBWZKOUDlG+4504kVpSaucmQirU+k27peENhNogf7NR8YwladJgg8jcHtUw1BxGJQkSdzMDYmOlYbALQmlUnF3CTgdUW0BDY2JXMTJJIgaE79ducxVf49lSVaTv0F6vrOM40JK1BIQlOpRI1eU89uXTtVScWeAt2A+E6iCkpVqAneL+XrHKaozAklOpqbYvXzCz05LISetJmNrTe33ovl/DGIfA0NmFXCleURfaRTrw9wyw0EqKStZvrWJMcoGwpwwziTYDnt/j2otnTiB8ZQ8/X9RIjbt9UqZHwtiMI1pkPIUdR0Ayk2EX3HO3SuXECHF6GHCdKlmUyQfKJM9ptNWblkBQTPeJpP4pdQvHOuLUPCYSEG19R8xSnqTb0AqxMUVGThu/v4SaUySkuby7ZduEcndSykpFlrWo7fphI+YBinbKsqCPMq6yPWOwrjwvglNsJC7TcJBnSDsJ596MBdQ/JMouqtaMx2xmltTdQ3VEbe9TFKoYty9VYtDsvBzFHNUGsrgcOOaiPf/FarT4fCpqSHw/g9QS4UwqL33jY6YsYtSpxy7OISg30JmO5qxskwGhAT6TNI3FGDC3nFpG537CsM5+iEN8pt0GEOyg49kstgHn7VKw7EkTtWDARFSHlpRB39DXOudZpq+j6vhpbWoJHlFCMaqb11L88j8/8VGxLidOxnnJn0gRWsUZBWUrg1hQV2NV+nyNTg1qTXnOMIWnSlQgwlQ9CKmYBQIoyUloH0SPAYyZ7hdgrhgcW4xe/zI/3cj3NWVwNniFIlakqXKyrvAECItaQPeq9xTYt9f3qXk7pbEi2rlt6UXjdQI2edilvUegMcSYRuFafEAK1lTKkpWghIkhIKYEAE2+fWltvP1yoBSHS0krcUCAgRukrAhRkwIm5pQwOWYnFqUlt51YnzatRSjSoEAyfOYAsPcipOXZeQX2H1wH06AtSVTqSsKBBvciQOW3SmzZhputguQMLteg88KDm7juYrSFaW2m5smSAT6nzGBvyqRlL6sEshpKnQVAoSVaSmx1GYjfTaK94tIaPhNailJsTJJ+labbeaUFKWGVKTIKgCq5O3NFrnnflSgZRfka+GLpZumxQYVcyHhccwyJCsMvFMuLK0qJcbciQZlVwLkTM86ncG5wXCEOL0JUfi7piY/5QQfSIri1iUH/8dlWtThIgndSpBUog2Fz8qNYXhwowX9E8dK1K1CE6tJ1DzEyLE+8VJ6qGgxy7gna+Q3z9ksmwA8Aj5q391Z2XZwlCWxrK9Rg6jNo3I2G4sL0wMZkFabRq2623tyqgsvGLwy3ULBX4SCY/uPIb2tc73NMfBfFL7y9akfDbSJJJI+YtRDYWuBLHggIE+rF8wVzaum9bLo9xSdxDxoxho1uJad8MqCVhUqidKbbyaX3fxDZCApt7WsN6ymPMQoSB3UJg9I5VQwy1YC09QdgrBx+M0mZEQQqeU3Ty9flVeZn+ITHihlttTjk6UpEHUSDMyYstIBk7XFJGbca4rFLQ1hkqKnJAtc3k6YMAdSeXqai5bwk+yp1/x8MS02ZWHQUoWsxBUY8wEmiPQZE0lxBd2FqA1zjvsFnGTuKhRdxYK1j8xtpJSgdiZuO8UqvZO94YdCBo0i4IOqekE3pne4TWtkvMPJxRKglQbSsqClDfzAEiOdt+9Bsyy9/DtJQ8282SJRIUAT03jpatWOmEPwvaT9AiNEV1RAVicBZkp7DpQsy62BPWOR9eRpwYBSOnpVdfh3iFeK2ZJStJSU7aCDIEb3M32vVoBm/2rWGcyN+LlLsiARyEN4XB/MC0PFE7e8SKUcM8cXiSpQ8pdmOq5Eq9AAAPSndnDeZazeEmOfKhPC2W6Ehwi0+UH9Spk/W9DysjD/VkOzRsPr5VWiShG3k8n6eFYQtavIPzrTioEmwi5pex3EiUkhsaiOZsP5NLp8qKAXIaTKHHklNMFo9iXIBAoD/5AGyb953oTiM8cWCDpg9B+80Kg6gQoyNv++dDRdbxS6jf4RcnS8gCwAU6jFpHP6VlLf8A5BPNd+djWU2GRAReoflA/p5f+JRpnDFJgiDO3+70v4nK0alDT+o85qwcThgqDzH2pRfw0LV6mhct2sBMOmEsc6knZ5w+pQ/Ln2tS65w86LGatMINYcMDuKWGED5dl0cfUnsFFVI7gdAlSSSP9vUNpvW40FJCEqcSJ57z+1XHiMnQRYD5UBb4XT/UNuETB58ptNXgjLZG6vKjI6kHwPA5opJ/EXBjxGlc1IUP/wCSP996U8A8RV5cWcKoeYm4Ui6D+3uKqTNeFnmySBI/np1o/LAdIa4SfpOUI42i6IUJxeogDrRXFILah2/xQXAAoeSFCDPO0UXzF6+/r6/6KWSNIcAuqxZvU1OKm5XxA6wsJbc8Mq6gEdNj3JNouK7uodxC9TriXEC2owIgXGgR8u+9KOPRqv8AqG33qM3jilQ3Bjnz7V0HTcaCWP4ib8WuO666Zkx0gAdiB/e6f1ZchBSGnvMkeUESANxadqE5/kmIeUlfiByE6bHYTMaTfcnnQjBZnC/N/vYdKMnPUk+XmOR6U0GBG35Fz36mYGzupfBOFwzWJjUsvgH40gSZ/SIkED3pzTjnXV6glbaUm4ISoEfOUm0UhPPhSkuBZC0mQo8onfrvXThfNlOL0qcJKVQDMEpuQYiBcxv7Ulyv/H2yymZ7idkWOpODKa2qTDjsYcO6txTSgmVSACZQreTyM7SaI8CthKElJ0bxaTcye53+1WIjBpcZUHEJXKYUBztt8jFV/wAOMFL7g8NJ0KITEkAE2EnpP0quJjNbddud+a4WWVM5+lLP40rCsaypYkBoA35aievr8qBI4Z/pscsOyWGxOpIJ1hxslKUi5KoVt2q1eK+FDilh1slLvhFEgCFJJ8wMzfSowexodxXhFrKNCFfljShWopgwQSI5xaelq1ycpw0wxi7Bv6I3HaCNRSBwnk6316cN42lWppbyoHhtggr03hKlagPc96KY3KsGnFlt98+GhQR/StJUQAiQkOOHdRkqMD9RvRXLsA8hCGUBTSRchNtSiZJn96Z8NkC3YLiErixWQJ+e9qHayUvJc6h9Nz7rVxaeEn5vl5U8U4VtakOqBLq3NKBYAAIbgAACBqmyRRbM8GtljC4UhTzjbiXNaiSB5tVib6eQ/anN7Bstw2ECwBta8XB61Ax6lKWTBFo9q2DNQDe3Pv4Vb7oJhVOF8LLSZK4me9hAFWAMMPftQXKcKgqCQZNiZn536U0tt1ETRGDX+VnkHU4IS+AmfLI23jcRW8sBUsSkAJBgDl09/wCalY3BzF7k/wDddcG0AlShuST7CodvbnfZZjwEt8T5oVKLST5Um/c/xQnDYJxwEoQVRvF4ritUkk7nejXB61B+E/CQdXoNvr964fWcvK+Mnc/hdVp/TY/wAbfzWZVw6twFTgKABYEQSfQ7CgiheDVqUlcS4fDpJ8M/mTdKbj36GmHUOmMgiDmHi7vv7ILDz3ySkPHPFdkv1ut1qkNlOValKeO/9ivWsrK76fhcthfMVzroj9v3rKyhUe5SG6gt/EPUfetVlX7hYng+yJZp/wCs+opeWgFKpANq1WUW9KW8qtOJmU+J8I36Cg2cJA02G1ZWUBJ8wXU9P+QoYqh+KHmP+8qyspp0n+KUN1z+GPdc3d66oPl961WV1A4K5JylE+U+lMP4dGMS3HOZ9oisrKpL8h9isux+y+lMB/60+n80Ew6RrJgfEf3rKyuci4ci5OyKkeT2pZxtzfr+9brKyb/FCLh+VZg7kA14ZVv71lZWju61RNpA/pJgTq3/APo11CQTcTClb+lZWVUcBQOVFyMfnn3+9MRrKyrlYycqLi90+p/auuG5+g/et1lUk4VWqunviPqfvTNwOP8A2e371lZXE9N/3bfcrqM//bO+3/pNZqr8QfzFeprKym3XvkZ7lAdH+Z/sF4rKysrmU9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8" name="AutoShape 14" descr="data:image/jpeg;base64,/9j/4AAQSkZJRgABAQAAAQABAAD/2wCEAAkGBxQTEhUTExMWFhUXGR0bGBgYGBkYIBwcHB8cHRwcHRocHCggGh0lHBgdIjEhJSkrLi4uGh8zODMsNygtLiwBCgoKDg0OGhAQGy8kICQ0LDUtMDQsNCw0LC8sNCwsLCwsLywsLCwsLCwsLCwsLCwsLCwsLCwsLCwsLCwsLCwsLP/AABEIAMIBAwMBIgACEQEDEQH/xAAcAAACAgMBAQAAAAAAAAAAAAAFBgQHAAEDAgj/xAA7EAABAwIEBAQEBQQCAwADAQABAgMRACEEBRIxBkFRYRMicYEykaGxByNCwdEUUuHwYvEVM4IkU5IW/8QAGwEAAgMBAQEAAAAAAAAAAAAABAUBAgMGAAf/xAA0EQABBAEDAwIFAgUEAwAAAAABAAIDEQQSITEFQVETcSIyYYGRFLEzoeHw8RU0UmIGwdH/2gAMAwEAAhEDEQA/AIU6nABY7yek2ET0g+/amT+gUvBh3zakm4VssA/EhVrdrxHzWEMFSwkfETvPICmjIHVEKb0AkEDUSRCRvY/qNh7+tWzJJI5KJ1Abnc7fjdXaGmLU0UeBxv72uvDTCULBWAVzcfFapHHGX6lNFLekGZ+nyrxg8PGIkDykzJvb/fpR/iAhWFJUYUkiL73+0UfFkCQMlb3SxzXC2u5SxhOFmBjkYpwg6GQltHIHzSs2ubwPc9I9YtvTy5ncRapzOFU6hJSb7WvH8VMx6SrDEOCFJIgx8z9a1+R3uo1Fw3S8D6CuzShyF+tc3GSN+3+/WomJzJDUa1BJOw5n0HpWz3Na3UTsoaxz3BrRuVJdR/cRqmYryq4k7k7ULxPEiQJQ2qeqoH0vXfNlPNOoCAFpcEtqAmeoMG1/pQDuq444N+yat6NlEgOFX5NKSgcq7pRy70qO8RONqIcbB0kyBINt95pyylJW14pQpIIsFD61rDmxTfKVlmdMnxCBIOeN7QfFZElxRUokq0nTOyJEGB17muAyZCU3EwqRbYyo/ZUe1Hz3qBisQIjnzrcRMc7VSXFCcW1OxF7dZPenb8PsElDap06jff2/akvEA6gnqLR1p24fyFBShxa4UYAExt/mr5BplLzeUsqw2h1y0DWQOVzyPt+1PWWYV04XRCYttzG5+tBeJEDxw1BAABB6yBJJ5m0e1GcmUWWwUKkRdCpF+1DynVGCpbWo2hpbhQH2pS4qYU28XAPiSNNuYsfkfvTziGSVTEXP++lQczwiXUqSrlcEbg9avHJRtW0pWyLMimATsJvt3M8ogfKn/AZ+1oSmRJTJj6/WqtRiEtN+dGjzEAc1H/iDyMb3FFsvfSgEqW2ALk6gY53INWl9OXe15oc3ZPWIxeqBEp+orhj8WkbJJPTf0tSPm/H+HwjvguBxShGrQB5ZFgZIvEGKcMkzLCY1IXhXUuWnTMKT2Uk3FC6mA0tdLkLxGFU55lICUgTpQAVWHM9egFUxn2EfxWIcUsFEGEpXbSn9KY5WueUzX0izgyOX7xVW/iZgg1jgsCAttJPciRNC5s+lmyZ9JxmTzaHqueG85xWCWSw/ovCk/ElUdUm3vvVycEfiA1iSlnFJDTqvgUB5FTyk/CZ9jVY5dk2GD5dfQ442AVeEgwVK5JJkEJ7i+29CeI+JHXnitSA2B5UIAgIQLJSPTr1r0E0T2UtcrDdA4te32K+s2GxEVFzbAoLSgqQCORg9oPWapr8Pfxb0JGHxqyIEIeIn2Xz/APqn5GN8VsNIUpxEatSZMpWoDyKnzDSTttQObMYRtvaHii1G74Q/D5bLhCCLpJDixYibxHxR1tvQ/H5KpT2kKbUQiZgp3NhMmjuMxDK0qWqQptfkQZSChJ+CNhYR6ioTGWl5x4NJSgLUFpWSJSkCyUjkSZ9KUw5hbtf9Uw9MGy5LzrYQShaClQsQOXyrKY1eC0S2tkKUkkFUzJneTespp/qL/JWHoR+En4vKMQ2S54TsgkapTpiT8hAFS8peWghWhYTspRINz2Jv1tRp/G45ltsuqQpC0ydSb32BPWhRWVJjkSf9inkeG2YEuve+/lJnZTtOmh+EwZC+dYUQQO4kdjY035kUq0IIB5lPb9qAcFoCklKhIiB86Zm8uQnVEyrckzFDmKOAhjBQCo0l25UDh/DhnxAo/r0jr2+lSOIMMFNKj4gJjrFK7mNWjEKS5YByY+UHvYUYzjHAOakrkeGqR67fetXRu1h3leDhRCUsZiwgEqubQPsPnagbHAOLfKsS6oIUT5UkEwmJE2EelNfDraFvSsAgEWJ5yLxMwDzuKfvC3gmCSfSf8/esM+n0wovAmfC71GcqjDgHG3dDzK1XUITzIFiDtG1e3A67h0vqcAKCQlI1zAMEi+lO56dedWrmmXhxJ/TKTChAIMbgHnfpFqp13BvNLfYWkBYlQ1LI8oPxJGylH+aTPx/SG3B/ddRiZ5yyC+g5tfcd6RXCZJhXHEQ742ojxAbRzJ5FUif81baRHlAsNPlAkcxH23qsfw6yoOOOPE2ETA2B2MfPlzNWlICYBv299qYxRhsTQNjW6QZ87pMh9usAkD7JXzzLhBKEwSJKTaP80muyFQLjf0/01Y+KRqBB1wPiIImenfrAqueIEBteoL6+UnbmbD+aaYkjr0uSiWgbC6ZdglqcmxSOfLptTnw20nUFEqI2Sk357+k0vZCghJkiTBG9u0U9YJpLaQTBN4iPWKvlSbFoUMG6B8boPisqECEme9xaelSOHsGhxRX4hmIUjlHLegeOzT+peGoFJmBf4RP1NG8syjwNJUsgqUNugM3rB7dEYB5Vhu8lFs3ZSEFabwYIHy9jS+4odfrTNiWStLhCgpJEpEbEdxQFOXEeZQ0pG5O0eptVYHfCdS0eN9kgcdZeh6IUUrVAgCSUi9zGw+V6J/h/+H7DSw8tJcUkyCu41Xjy7GO9D8esu4lS0pOjYQCQEjlP196fsHm2lsBKbxA5CenvW00IA1DkrzXKq/xJ4eQ1jHQAPz0awTKjqJIPmN+XtSmy+ME2hwLcOJJlJbBQlpI6qjzqV0EgDedqtvjpp3FpSPBBKD5VII1X3F4BHaaW+H+FHnVJC4SmfOVJNuwJ+InnFhSvRPC8kCwV0LJMOfGaHu0vb/NNfAf4osYtsJfhvEixFgF/8k9D1HyqP+IWZYbEN6VfluIPlcULdwTHw/4tQfjTglxlTOIwjaXdJhTaGkgQbyQLq6dfSmrC5aXmUqcw5QoiChQsP97iaIaxjxT0sY8wyCSM8KpMO04V6AkqVAV5IWIPMkTp25xTFkmSKxKiksakoMLBCVXF4giZuLd6cVcGM6rDQnmEECd5ExY9xfpTBhMKGkhLY0pECAOX80OcBjTbSm0nXZZI9DmhUt+JXCC2ENvIwrbLSfiCbmVEQVwYi0W2nemr8N+KMClLIZQppYBS80VKULwQ43qJ8urcbjV71ZGZZY1iGy1iEhSVCL/cTsR6UpZZ+F7LTqVJCCkkhzzKJ0227mLx1rHLYTHpA9kvge0ut23Nqa+/BWHSplkguJbPxOSTaRsJ5b1rL1MthvUC74jYMIJKkrHxCxkD+DUvNcM42gsoV47QIJBMLQAZ0lRsRaOtdMfi1LYDqMOGglQVr1IFxblMztXOENDiPH0v3THVbRXB+te31tesFw9KAXFqSoySnVsCTE94it1E/qgvzeItU8wkke16yqidn/FU0SpkxOXpdaLaxINv4PtVXZhl68O6pC+sg9R1q4GQYoDxngkOMEmApBBB5+nvNd3jTFj67Fcy9lttJORZyW1pibGLiwHvTSviJSFSTZQnr6e1L+Ey8pubxsTU/DYGZJ9trDpNGSMY42Vk1xHCj5i8vEOhwAAxF7fTnXnNFeE2oqWJKYFh8XK03g8qOYLKwDMGBz39bUqcWNFWKS15SEpJCSpQ5c53263rzHNJ0jsoeSBaZuBsEgBK1BSnCn4lWG+ye96d0iqpyFxTWgaFaRsYMAdYmBc+nenheebkHbfe8b2P370vyYHF9juiYJgG0UZUyk8htHt0oDnHDrOKSA6jzCJUlRkRvB3ieu9CcdxglCrKIBEBRFp6bQT9b0Nb4pxSzpYbgFRubiBE35Xm38UPJD6bdTyAt2SFzqYDac8jypGFQW2wYmZ3vF/ttXTGqKIIAiBJP1jofWlllWLUDqWkyeXK5PKoGLwbgS4peNASohMQRplQ1GQbnTMDresosiJ7/mWkmO8N4XnMs8Qt0bXSQdWr5gBNiesilbiHF6kESpRtpKtCkmOSSBI35k0fxreCZTq8WSTDYTKQOcFQ3F+opPxTZU0laSTqUUTpPIWjrGx9adQviNaSlT2SAkFWjlOHC2kLKdJKQYiCIHtUnFueChS5FtvU2296g5GYwaJOrygA2+IDtXLMkKca0wRe8c+tY6A99nyrF2kIblGWoxK1GSlQun9x6TTCnMC1pbxAKlCySmIiwv70BylZbVYwAfLPXnP8VPzLHgq8ZwSNMJtubbfU1tJHbqPChkgI+qOY/NU4drWokjkgHc+lKeZO4jGL8xKUSISNgP3PehYWp1wlZsTPWI6fOnXKcD5dUTMxeIBiDVCxsO55W7XF2wXHLeHQQLym/UTuL966Z06zgcMp90+RuCBaSdkpA5zTWyzCQOgoRxlkzWJwjrbiAqEKKJE6VAGFDvS+XJduUWyLUQFU2D/GRsvAO4Qhsn4kE6h30kQas3IsyYxKNTDgWLWAggHaUm4r5+xuXKe8MpcCVA6VEiRB3Nt46VKVxWnAPoGES4PCEKccBSXVc1FGyU8gnpvVceeOVps0UT1Dp02I+iLHnyvplGHEV4eQDYG9JfDf4kYfHM+RSUYkC7SjBMb6Z3FT8FnafF0E3kg3NiLn2g1YMJ3Qmpo2Rt/CyQfn/wBVFxDyEKIIvuL79u+1SF5mNBIvE7dugNU/xlnaziQthcruNJPta+5HLvVTIG/MqSShgTvxDxI2ygKJvIEdJm/yBrtwRinH0h4yEqHlkG8gGb8qC8P8KLxQQvFSIAJRMk76Qq0C0zVhPYRXglLaktr0wkxITHbpXpJCAQBsogc95spIexbjRda/UokE9jN6bOHsuBwgbdSCFbpI/aq/yV/HOJDgWhaVKJOvSEgAxMxMk7VbGE1aE6o1QJjaedIcTBdDM71Of/vlN5csSxjSK+vsgmI4QYUoqlxMmYSogD0HKspirKZ/pov+KH9aTyg2VYvW2CneOs3N/vSXnmbrVqaKFJWVgd5nYD96McI5hKCsJhsmNwdrbDajr2XNOLDoQkrFp59vlTVr2xvJIsJXWpopA8PheRTeKmNZeRuZog8UINzBiuAzEDZKj7R96n1HO4VdNcqQxhopB46y1QxSX/IElJTEmVeo9KcXMzXyTHzNAM6ZW8AC55lGwImIGwTsPXrFWi1NdqcqvotoIThdXh6Zi10hRNh3mDUvH4tDSAlZ/MIEpBFtWxVNhbpSxleZacQ4ziNQMDSbgiNgTvpMmCaMYt7DqUlawVOq0jSlQIUofDqHX+NqrNJ6b6PC1ii1NvuiKMc00NCUJUo2jTImN5mT716c4icTGptCQdwALm3bfvNCsR4uIA8NJSE7x51T1JiJ6WMdKGscKFClOvKUSqCVuLJVYCwv1Ek9zblXO5GSZdRtdLj4IjLQRv7pqz7iCGB4abqOnoB1k0nYzMVJIaRhnFEjWXFAJRETIsTB2Gx2tTXh323GCCAALgnqOd68tZmlTcBJKhcpF+cTFBRkD5keYS0fAKo7oPlmJaGlOJwyRYFOtUDsDyJHeKmZlimj/wCs7JOkC4BIgmbARNh2HSoH9A687Lg0A21KkAdL1p7JXgsNxEgCBcGdvMPivTPGkJZulPUoGxy/B3UjJ+JFYcBotgo+IqMwJ7dO4qxcsU24kbAqEwDIIOxHUVVqWwysQCQDeYMdR9CKO5Djw0zZKjqVLRiNIkTz6/ejRKQKSsxN5Kf3MAyhJWpKQAJJIGwqteIc0LrpizSbJAtG4t35n1pszXMS+34SdoJWeUj9Peq9LZW4htsCBtInrJppiNDWmSQ/0QOQ6yGsCLZG0kKTyTyUflv60x5lxSlhMN6AAI8RZgGBshP6z6WpTxxOHQJlUkHWElbKbmSSn4iI2oQwBiVIcxHwj8wKLkIIWdKEaJ8g1b84BpdlTvyAXt+Fg79z7ImJoiFclPnC3GYddcRqcVASqVpCJB/sHT50z5jmZCJQjUCLHkaqniQfmIc1w42VBJQjxLpSFhOlPwRBmdhTPwJn/jI8J4KDgCSvUNN1AKCkj+0gj/TS+ICDTKbMbub5aeOfB/kty4vtvB/dIXEWWOf1ClttKQFqBKSPIJ3KVibdiJ6TRnhvhVzEXWhstDZSgSlw9pEwDziOk1Zj2BTBkahN5/2IqQhroByjb2tRj8WBzg9opGDrGZ6XovNj2VB8b8PKy3HN4jwG3WV/oQ2pCEkAWBGyv1AzNr1OyLO9eJC+UyQogG4MmJ3jernzgflLED4TuY5f3cq+dV5gS6omRCid7ke1gDvF56mqudpcD2CSZNuo+FZvF2fhvCFDa0eKVeUGZFjeRYc/pSJwagv41tCyIkqPm1DkTBNxJ71yxD631pCitzTJIEm3Le9j0qf+GuLSjGpB8qTKYI3N97f7NUL/AFZbWQJdyr3ydoJBTNxFceLM6RhWStZAmQJ9KxhXMfFtftQX8RMMp7CIaDYU4t5KQSPhF1KVPIaUm/et8iMu21V9fCYscANkK4Ny8vuNlxOhlI1IYAhIH6SRz3mrMpS4Wx6FvrDR1gABRA8qdIA0g87/AGptrJgis+l+fK0aHgfHyt1larK0UqE4ttpN9KU+lvlWDEoCNQI0xyqFxDhPEbmJ03gfX1tNK7DjQ0kPApkiJj2iio4muG53QT3lp4Tegh1OoC45xXFbfKw9BULKcxCPIoyJsYoj/XNqkyLCTUkFprso2IQ3NdSGy4kaiOXX0pHzPGuuAaVBGkyFj4hbaRaOV5pgz/P1qadDaVIQgx4hjzE8h7SZ+1DuH8q/LbCv1I8QnaxkCfTavPeWxGxuvRsBkoFAcqKday6T5xBdIKz7/wCKLlhttAW1+asiEkJKQmZEwb6t6LN5FqGmJmSqPe30rqrA6j4SN7yZgJH8xS8uvlHhtcJYy5rEJMNA76Z796KvcL4h2772hPYyf4HvTZhG2mU6RPlGoz15bbG+1K+cZst0pSknflaY/aRQv6ZruUz/ANUlDe1+a3UPMcgBJUrFKASEgylCURsInY955V34fzXDNANYZOtxZuUgqUoCTJJ9PrUFWVOl06FpUnVILsq0kgCQNj25ijGTZR4TviLcBWoaPKjTA36yCesnb2qrWU+gzbypfKHxfFJv4Cx3PguQpBF7AiYmPMP47muCsettSlnwykdSCSDuABc9ib0XzLK0lwjy6xcW+KeR6KP8UCz3LUlvWkQqPL3jdJ/Y9KKFJaSUHzDDeIXHBBtsDsDf7/etYfFKUEszCdUwREHYbX5D5VwwKyz+YAFIFlpJ6/tXfFhtKtbTo8NQnQqQQf7YiT7GrqiJNZpBKABIBgDaZM+pmKGYxK2UJ8Mq1k/mFBEEG3h6rkHmZgV0ytC1trfPIgNbGYMKMEiYJA339KheBoSkOOqYTqlzTrTGoABQgRqBRfkdfetf1HqAC9m8/U/0/dDenTifKl5c8WW2kl1CToMo1jzKQpQcSExDgMp27dag5axh3ikNoUFuqbdebbEJRAJCkg/oVJlPImpTbinkraeCEOeKs4UlAgAAKBmNiCAFdqDnCvOqKMNpb0tjU8ISp4pSChCYUdCTuBIPM1iZTJqZdHze30WgbVFTsS00ltyEPBz+pJI1lClaj4UnSJQm9gDeLmpWDwDOFW6s6UOtnQhOp1SQFghIWSTqVpGrSm4AHWpuExHjMJcX+U4UpQ8oqLahF0kc/MFT5YJneomZMpSiG3MSsYc6DELUtx0HVKlT8KLTAgc6xYdTPSd357/b7qTtuOysvhbME4vDIcsZTChv2P1ke1E3QAYA+3tSDwLj0MuBkLuQFqTAAbCwNKbEidQmx/VNO7rwNwOe9aYh1W3xt9uy887KLmiCpCwmDIiDtfc2ufTnVBDIHvEclJJKyFEi4vFxy3Fu9XnmeL0IKuUXNVHxFx+tOMQnCrQpu2sBM6lTeTE9LiipYLqzSAkt+wTxgshw+XtuPm50lJ1c9RFj79OtUxhMQUPl4CNKipAPMSb1an4lYwf0bPm0hSpgKiTpsNr7/SqgcxXxEmZBiTcR/ot60O8aX6W9l4CxQCurIPxJwaoS+74Z5FQMbA7/AEqFxJxX/WLS3hlkslOoqFpSNx1kmqOxhFjHL5Gnv8PMN+UpUG5CR/8AR/gGiYom5EjS/gbkeVs+R0UW3J2V68CYENYRGkAayVW+X2FMRVG9RsuYDbSEJuEpA+VbxLZUINhv8qo6nOJCKbbWgLvqrKGO502CRcxzER96yraD4XtQU+q0z/Im0ZghKkw26dQjbVzn3j50/N5kkqgCbxNL34jNkMtvpVBbXbvq/wCqtu3coWSnNvwuuIa0AqXCUxE7CBtUJh8vqASkeHcTe9ulpHcE0CyRl/HOpLqlFtN1dPSIqyMNgg2iAAAPh7DvaxrT9UOKVI4zJv2SVnGVLXAI+EeXTMc+RtUXD4pXho1TDY8JcbwDqQSALbxTc7hdSipJPKYjeeQiNvvUHGZW2kGdSR8MlMatVot3uOlS57ZG6SrNBjdqCmYBcMJUd1kSe1/2HzqSttKErV0ifQQT7VAedKUpbUQLCPX/AE/U1w/8mUhSSOXlg8iIPWetLiEwBXvDPpKfN5lOXjt6d95qNjGwAFaYMeUAbgxy9K65Y+k/mKsQIB9N/wBqk4l5BSCACY3jft2FeXlDyjDpABXZRJgWEx9oipzcaQFAEzM7Wn+Jj0qHhf1LI2GkA94mO3814zDEABQSbnyiOQAkn5fc1HK8sxuJ86L3EA+oIE37GgisR51tTsZSPaY+v1qOXCYMi5O56XMdY/iomJV4et1fxKISgcz/AMvYWq4CglejhB4S5/UD84kfWhwyxTvgspPmVA9NyTvyFEFYxIbSk3tNucn6WqOvHtsNqdeCh4iw02EKhQSY1KHOEwAYvWUz3Nb8IsnhRt3UTMsXrWWAXE4dASlKfDuEpJBWSbKSpYKd5kg8q1iPFWl1xttZb0BJYeQZtpEgKPnskmRcRXLwQovAYdvVqKUJeCkqUAfMEqKvPc6pHPkKlYNK1vlS2S2Wk/lKlfwkHdM8gYnqawnfX8Mdvzx9d78qGNs/EvQxSWG2gEnUFBJCfOpCSASgKM6Rt7VplpGHlttpTiEuJAKJCtal6lBY/sA0kEckgU28PZKm5U2CLEX5kTJEbkRv0o63lDQChHoRbY6Rt1IJjvWUWNOwXX2v++Fo90buFXTGVpbU63KllCgtUrAKVpILaAlVlJKPLPYi1q45w+8tS3VgHCuX/pQ0tClK5FyLxNyf1C0XpuzrLiyqYkKIgjcxYg8h1pUU8htxLTmIWXfEU4E3QFlXwI1GRATboTXo53+p8Xbkfv8A5VXsAaFA4adUMZClBZVrRDaS2pWyw6tBHwi6Re0AVbWCd1NpJ3i/rVYY7ER4DTnlWl1KidWpxCSoJATJupRN0i0SYqxsrX5Fp6KI/f8AemLJCchpIrUP2PP80K4fDshuf+ZCwtWlsJOomwgg79q+f2ElEqSDAuD7wCTHOLV9BZ7gkvNLaXMKTBIF7Gff0r5/zFlTbrjRUfIsoE2lKSYJ7W+tE5V2EMBza5Z1nLzukOrK9PwzeOw5chQZbxJk9+29qMYlhOvcHkLEX/7qAcHJ0pBJM2jpWAffKJhc2qAXvLWQ8sIWT0SEwDPLcVcGVqbwLKW0J8RafMtRGrTyskSCsUA4cyxpOHQWmdbhRqWuJUCDe3KDaKIPB1bamWk7Cd4JHPSOZ7dKVZGWXPLAaHfta6bH6XG+IF9AjdWXwrxvg3ijDtuKDhEJDggqI77TzijGbYNa0wVq9EmB9KpR/DssLYUV6VBTakLCjqMKSTKehBIm0aYPOvoKxHWaYYc4LdhwlmfjtY74bpIpyVP/AOyPYH61lMWJy1JUTMTWU2/VJX6aVeC8LilurdeCgmABO1iZgcopk4zwxXhHQASYBgdiDQXLuMmnLnUFAE6YmY5DvapeS5w7i/G1NDwo8pmLjlffrNDyXQsrJhaBXlcPw+ISgt7ki8Wj94pzcTP73ikbh3A/mF2wHUeYz6U6YdaiCVJi509SO/espQGnZEwH4aWgJVOggx269ZqLmeDWoWIF+Qv96miBfoOZ2rqIPrVGPINrRzA4Uk3MF+KtSAD+WRoUOagACJ9ftUbMVy442Z8oC/QncD1pwxeEkeUAQZAjf+D3qvs1Ci4vwmnS44ZUpcAJAjb+7a1W0a3GlUOLBusfbWm5iDt0+XU0dynCytOr+3V7GfpaueHZK0eZGhYuRYjntO0/vRXBAa0KHwqRpH151i6xsVqN1GzpAHlTyAI+YntNLmKdUkxG5P1/2PamDM8UnxCk7aVC3a4PpBoNmh1KSofCr4SeSh8ST0uPrUBSt4zShubWTAi0XvPuaVcYytxwkmbcxyG0dvSj61ArImy5Hz+/Kob7JQ5CgdkkT6D225Va1CEZkIOn9VtPv/k1yzrLypaNB8rf5UhaEykj85Mk/GVK07QIpmebZhCtIEKUoqkwEoEwel4vSDgXy/qQtRQlbhWgokpS4uT4K9QIuUyDBg9JrJrneoXjho/f+izf4U3HYJDjCHVuNHEoCkNqK9aSlCpBgi7g26bWozw2lzShSllwiJWq5IVdSo3sIgAfegeHZQ44lt5lLaysuJCVKKZG5KrJAMCwn2ojiuJWGSUlLwS0YLiUjSnYDVuCYIsJtehwSG2BqPbb9udkRHDrPxGh3T614jitSfJcEREzBBPvqNqJYQlsBK1SJEWmwvHrNBeHc18RGoKC9iFARIO0jkamYzNZOhCSVeoSJ9SRf0oZmY8u1OO/hHPxG1pA+6MZphQ6wpGyokdjvJ7TVZB8hSgpCkoT5vFmSlUbNgpNyTNrCrKybElxMK+MDzA78x1vVW45KRink+OpDYOhTelUXPlIUDIUTe3Kt8ljXODx4QTXaWlhQvF4IpQl5PiFSErcSD5HkKUZ8QqFnEiJAtY86sXIMYXElQVZQSoEiDdPMcp3qvsRmXgIcbR42pcoUFr8RcBMyEGyUHYme1PnDxItezaJKrEnqe80WyR7pY9f/avb/KBkFA0t5/naMOkqUpMgfDaVHlA9aorFLLq1riVKJVA7mT7U6/i0wtLzbg+Ap0z3En7GovBWQlwhREpsorGoEDoLQTRsgM0mngBBEOBQLKshU7qEaVwJSpN5n9NpF6J8R8PpwzTalAhx02v8IT8Wx5zTynK0tLbKlkjVdKwYTeQYAmQeZNePxJyNeKZbfY8/hTqKbgp5n1tNEZDGxwUz8ozp2k5DTJwhnCOKRhGFykB0AK2MkHkr+OkUcwnE7fmW4hKSk+UAEknbyzA97VWf/wDolqgrgkjoB0E2F9qNcLZgmV6ikLsUaiBzGoAmwVG01xWRhWXPcNyu79CJ0bnE7pvfw2DxLep1oN+aQVnQZP8AbfnFxVq4JENpH/EfaqKy/KE43MW2QsrTZbiiQqAmCUhQsZnTI71faRTHpeOYwXWaPY9kg6kA1waFxVh+8Vld63Tm0rpVHl2RIQ6hQWToPpM/xRbiXM1OPtYBhYSlY85Ty3MEjaw+tBcBmGpZH6Zty7H712dwSU4xrESBJukkXIB2+lHPia4fAljTSzJ8f/TrW3AOiwAJUDB/4knl1qxMmzLxESoAK3IHtvyB7SarvjHDeHD6CAFbiwFgJFvep/C/EcNBZjR+kAyd4E85m0d6zkhBb9VpFIWGjwrDWkTIF+prZTPqPv6UOyvMwsEqhMbGZkde16njSqFJM33HP+aDe0t2RzXB24XU96X8crW7BAvAE+U+0787UdSDBveZP+KgY1tKd0aoFybX7d6lhLbpVkANWoeGwTiAtbpTsAgJ5ATuTuTahuXvn4SYCVQPcwYPYqFeOKs6W1hyppsqVB0lRmP+QBuqN/vXDhYqdwQ8SCsLInrMkH7fKvOifpMhUh7dWkKdmuFKtLiUyU+VQHMAx9LjuDQF7CBFokapnp1lO9F8NjFalzdCr35TUlTqAZVvyJuIteeYHWsFqhAanSFItP6dj3jkaJf1rSEoK0FQG0i8T8jvMV2xkNBKkwUrOkpkQDQ3NGvKUn4gRboT+9vrXl5QuL0trZe8BAUA2FaQrRuQoqnbYDbpSK9iAtoOMEo8UGXQjWQvchayfJ3tHQ06ZllRbQFJdKFuH4SlJEAAc4ty9zSv/wCHXqcMNfmq8wgpBtE6ZKQIO0UC2OVuqxe9ivxutNLNjaFYHHnUt7xEqhCEwkmEuKIEpO0ETY7zyp8w4YehDrSVixuOYmCO9z86UnsrCcM6223GlaDKZM6STJO2/XpRprEpS2HjJAAJ039ajJuMMcNufomfTWRyepG7c7JkwDCfFc0AJQAAALbWHtFBeKOCRiQYcKF6p1yZj+3oNtxffrXnBuCVKGILaCQVFaSNI3gTFj1NFcfiCqFoUCgiQQZBHWhWOLDr7ox8AefTvZQOC8MrBOlhb2tCgPDKz5k/3JSSfhmTFbxbYU46opaCELJS4bQY0knnOnnvQRWLK8YyDcBYBn+P1b7d69ocSXHLOpUXDqCEx4kE2n9KRbyjr60XIXnHDnef74SPKYxs5Yzt+6H5ohrwlBoqSQZK9ShKFeVSWwq6pkEgHl1ptXmzeGu45EoSBI8xgC+ncUrZ2W2y26pXhyqHGk/ElBVOtCST4aiQJjkeRtUjjVsrdCrSUyD1E1WTJbGYS3/tytem4AypDG87IBxvxGnGBttCFJ0L3P6gbEe/foKf+HWwUeSUpGyZmDcG429KrnG4IhEgSQZ2m9WVwmfyklXxRyMz8rT3phi5Zmsr3WOmMw3N0cKficNfyRMgnXqUAO0chvcxTngmdKADHW2xmgGHwiVfFEWsTbeL9f8AFG8XjA20pYBXpGyRv6RW8sp0fF2SuFgvZUrxlw627mTqWG0oSjSITYahClKMWF1b9qUsbk7qHFITCgIJUJ0gx8Orr2pux+OXinnC0nQgq1OBJILiiQInfoKckZIvEONuFAbbQlOhGmwGxsOc39629N8zWmQBrK+/3WsGa7He70yXOP4CB/hcx/TuCR+a7YKVYBG9huSevpVxilTBZMlOJQQEkAyTMxA2iLXpsrANDdhwpM0kpLpDutVlZWV5eXz+2HkBKxHl5CT71xxGcuOONqXEINkx17elMmPwhQ64iIAUY9DcfeoasAlQkoB1czv/AIpwcYEWwpR3pcePM+ScM0yRdxUki5CRvHIzIFJWTZ85hSZGtMQkK2SSRKiP1WtWZsoeKpKdkmALnb/JJiuCW5tSDJyD6ppdx07pLJcQBw3KtXJc1SUIeCyJgFWmQItYT1kjlVi5VjAW0lMxbcXPWvmjJn1MOjzQjcgm1p6+vKrQyriYBGpCpCUkKKlfCO3JMkbzJ5Uxi05DLHK5vLxpMKUtcNlaZf8AigiQPYeprgnzp5iecXPeOXpQTIcyUtAU5aNwB8XMC/JKevSi6sbsBBJ3E7cwVc57CsywtNLIPDhZS3njOrTCU6RIJ0/FBjQOUE2sKJ4bBpw7CGhAUq6hP6jvvXXFuR5gkKKTKUqmZHPSLD/NRGcUVHU5JVEARAn/AI/zzqJnktDaUwtaCSpDGEShsqUORB7xMigjeXuKCyRoRbSDzVsYHT0qbxDmJUlLTYlwGYFx7kCK44BCgQlZK18+g9TMAC9udCEUibtCs/bUhttGoqJOojoBZIPQxUvhnxi2palm20wrb1EwK3mWGlyTz+wg35A84Fd2T+WUIUAQZjYmReKhe7rg3hwp9WtU23UeR2/cVmZ4JKTKVCEmY/gjcV1wWXazJUIBgETftM/7Fcs1xiGFaUHUSLBafEB9+WxFWDd9lVxAFlCcsyvxVPJBEpiySqZIUYMWKTS3hlnDLXh3AQnkVCANQmD03o8zmrnguJaQW0rJKhe4VAIE7dZF6Wszx3gN6lC61K0kiYk2KhNk2nvWuTjjIAjHPZZ4mWYJQ8fdM+X4ZaGtLjwUxyTPLcAmbj9rV2exPjgIZhKNtWyRv89qWcq4cfeaSf6loLUkFASgLRY6gSqbSkK1COQFCMozTEYbxi+FrSVkJRqIClAq1FIBgJkXEXGxrCHokknzu47JtN1dtExjdNGT5YfEcSROhV5mdQPaSAeZG1LmLzUNvYhPhiCtSSApYtPUwfeKcuGMvxbgXjHWw2hwaijYEESlQkkiCed6VOIeH8Trcd8FUKUtU3UAkGJ1Hed5NZ5WOGxhngr3SBC+Z5n7qHg8wYbUFDD3A3nV8wrc96mYvOUuuavMBpG97/8AdASI5V4U5FLXs182u1x+n40B1sFIm/mMgoAEGJn/AGPenrgzHpU2JIBT5dIgRpHODVVuYip2S8Rqwyx/bzorFaGOpKuvwNnhtnLVfqCFhM2BE2gxfmPnRB1zw8OtRPwoURaNgTStlueJcaBSRBAkzzI+lTs5x6f6VbalBKSkBSpvB3jkSRNNHvDBbuAuGbdlvdJfA2FSCy458K3JJtJJ+Cf/AKP0q1wmLjly3kRH7VWnBmOS6+pQbCWWgEspn9RnzGeccze9M+YZwsakIHmPwxOo2mR6bxWkr5pSXSCh2H0VI/TibQN+UawaEeMpSRMj4hECOR70USaG5QxpbBVGs3WQIk9aIJV3rOq4WzCvdZWtVZULRV7xm1DyTYa0iZPMf4pexToQgrUfKhJJ35bV0zfOv6vGJtDaRCARJ6k7WJoJxw5oYKJPnUANvU+1Mmz6YCfCFhg9WdrR3KTW1a1KcIAKzJjvUltuf92ryymwqQ35b1ycjySSvruPA2KINHZR8VhbXNRsO+plxKh5kgglKpIMTEjty6UQSgqsLk/KoeIQRV4pHNOxQ2XixzMOoJwyXjJUGVK7JGmwtKjP3nl3pwyniFpZBSvXMAnv9ydMmeqqohfxi5kT+21Fcpxi2lap1AXAUoAX/uPMdvXrTyLMBpsg+64LL6R8zoe3ZfRn9Ugt6lC/xW5E7Qffeh2aFS0J0K8xJggyYEyJjlSbgM7U6kKWVL1RJQdIGn9MFN7bWHKpWAzdaTDbKgE2SCvVGqSSZ3noIiKOEDhuFz5kHBU/AZYpDCSqdSlqkyfr7CpWHWptzSowjyk9gqRPsSKIYXEJ/p20my4DhnnqnV96j5m6AUOETA0qG8p/0/SlUocXm0xjrSF2zELNt9NyBuQdlCopLavMlCgQNz5fXmb+1YvGoDcrebCUWQpawkgcgTt9aGnF6lAKUlaVfCQSsGehqgaVckBZ/wCW1LLLSClKok/Ft0IIgzsRRfJ8ubKVSASSYCt7e0g23ikFOatoxriLakkApN5gXg7COYp7yXOW1zcFMbwBERcD36GaMdF6VWgS8lxtFUZU3o0FJjeIN422v2rg3w03qBVvMjyiN52MhW/tR7CLChYQALH/AHt96l+GJnmKxLt7RDWbJCd/DxIKg0+42laSkhKjFl606ZHkAJNhG9Tsj/D/AAmHUHAkrUlWpBWZKOUDlG+4504kVpSaucmQirU+k27peENhNogf7NR8YwladJgg8jcHtUw1BxGJQkSdzMDYmOlYbALQmlUnF3CTgdUW0BDY2JXMTJJIgaE79ducxVf49lSVaTv0F6vrOM40JK1BIQlOpRI1eU89uXTtVScWeAt2A+E6iCkpVqAneL+XrHKaozAklOpqbYvXzCz05LISetJmNrTe33ovl/DGIfA0NmFXCleURfaRTrw9wyw0EqKStZvrWJMcoGwpwwziTYDnt/j2otnTiB8ZQ8/X9RIjbt9UqZHwtiMI1pkPIUdR0Ayk2EX3HO3SuXECHF6GHCdKlmUyQfKJM9ptNWblkBQTPeJpP4pdQvHOuLUPCYSEG19R8xSnqTb0AqxMUVGThu/v4SaUySkuby7ZduEcndSykpFlrWo7fphI+YBinbKsqCPMq6yPWOwrjwvglNsJC7TcJBnSDsJ596MBdQ/JMouqtaMx2xmltTdQ3VEbe9TFKoYty9VYtDsvBzFHNUGsrgcOOaiPf/FarT4fCpqSHw/g9QS4UwqL33jY6YsYtSpxy7OISg30JmO5qxskwGhAT6TNI3FGDC3nFpG537CsM5+iEN8pt0GEOyg49kstgHn7VKw7EkTtWDARFSHlpRB39DXOudZpq+j6vhpbWoJHlFCMaqb11L88j8/8VGxLidOxnnJn0gRWsUZBWUrg1hQV2NV+nyNTg1qTXnOMIWnSlQgwlQ9CKmYBQIoyUloH0SPAYyZ7hdgrhgcW4xe/zI/3cj3NWVwNniFIlakqXKyrvAECItaQPeq9xTYt9f3qXk7pbEi2rlt6UXjdQI2edilvUegMcSYRuFafEAK1lTKkpWghIkhIKYEAE2+fWltvP1yoBSHS0krcUCAgRukrAhRkwIm5pQwOWYnFqUlt51YnzatRSjSoEAyfOYAsPcipOXZeQX2H1wH06AtSVTqSsKBBvciQOW3SmzZhputguQMLteg88KDm7juYrSFaW2m5smSAT6nzGBvyqRlL6sEshpKnQVAoSVaSmx1GYjfTaK94tIaPhNailJsTJJ+labbeaUFKWGVKTIKgCq5O3NFrnnflSgZRfka+GLpZumxQYVcyHhccwyJCsMvFMuLK0qJcbciQZlVwLkTM86ncG5wXCEOL0JUfi7piY/5QQfSIri1iUH/8dlWtThIgndSpBUog2Fz8qNYXhwowX9E8dK1K1CE6tJ1DzEyLE+8VJ6qGgxy7gna+Q3z9ksmwA8Aj5q391Z2XZwlCWxrK9Rg6jNo3I2G4sL0wMZkFabRq2623tyqgsvGLwy3ULBX4SCY/uPIb2tc73NMfBfFL7y9akfDbSJJJI+YtRDYWuBLHggIE+rF8wVzaum9bLo9xSdxDxoxho1uJad8MqCVhUqidKbbyaX3fxDZCApt7WsN6ymPMQoSB3UJg9I5VQwy1YC09QdgrBx+M0mZEQQqeU3Ty9flVeZn+ITHihlttTjk6UpEHUSDMyYstIBk7XFJGbca4rFLQ1hkqKnJAtc3k6YMAdSeXqai5bwk+yp1/x8MS02ZWHQUoWsxBUY8wEmiPQZE0lxBd2FqA1zjvsFnGTuKhRdxYK1j8xtpJSgdiZuO8UqvZO94YdCBo0i4IOqekE3pne4TWtkvMPJxRKglQbSsqClDfzAEiOdt+9Bsyy9/DtJQ8282SJRIUAT03jpatWOmEPwvaT9AiNEV1RAVicBZkp7DpQsy62BPWOR9eRpwYBSOnpVdfh3iFeK2ZJStJSU7aCDIEb3M32vVoBm/2rWGcyN+LlLsiARyEN4XB/MC0PFE7e8SKUcM8cXiSpQ8pdmOq5Eq9AAAPSndnDeZazeEmOfKhPC2W6Ehwi0+UH9Spk/W9DysjD/VkOzRsPr5VWiShG3k8n6eFYQtavIPzrTioEmwi5pex3EiUkhsaiOZsP5NLp8qKAXIaTKHHklNMFo9iXIBAoD/5AGyb953oTiM8cWCDpg9B+80Kg6gQoyNv++dDRdbxS6jf4RcnS8gCwAU6jFpHP6VlLf8A5BPNd+djWU2GRAReoflA/p5f+JRpnDFJgiDO3+70v4nK0alDT+o85qwcThgqDzH2pRfw0LV6mhct2sBMOmEsc6knZ5w+pQ/Ln2tS65w86LGatMINYcMDuKWGED5dl0cfUnsFFVI7gdAlSSSP9vUNpvW40FJCEqcSJ57z+1XHiMnQRYD5UBb4XT/UNuETB58ptNXgjLZG6vKjI6kHwPA5opJ/EXBjxGlc1IUP/wCSP996U8A8RV5cWcKoeYm4Ui6D+3uKqTNeFnmySBI/np1o/LAdIa4SfpOUI42i6IUJxeogDrRXFILah2/xQXAAoeSFCDPO0UXzF6+/r6/6KWSNIcAuqxZvU1OKm5XxA6wsJbc8Mq6gEdNj3JNouK7uodxC9TriXEC2owIgXGgR8u+9KOPRqv8AqG33qM3jilQ3Bjnz7V0HTcaCWP4ib8WuO666Zkx0gAdiB/e6f1ZchBSGnvMkeUESANxadqE5/kmIeUlfiByE6bHYTMaTfcnnQjBZnC/N/vYdKMnPUk+XmOR6U0GBG35Fz36mYGzupfBOFwzWJjUsvgH40gSZ/SIkED3pzTjnXV6glbaUm4ISoEfOUm0UhPPhSkuBZC0mQo8onfrvXThfNlOL0qcJKVQDMEpuQYiBcxv7Ulyv/H2yymZ7idkWOpODKa2qTDjsYcO6txTSgmVSACZQreTyM7SaI8CthKElJ0bxaTcye53+1WIjBpcZUHEJXKYUBztt8jFV/wAOMFL7g8NJ0KITEkAE2EnpP0quJjNbddud+a4WWVM5+lLP40rCsaypYkBoA35aievr8qBI4Z/pscsOyWGxOpIJ1hxslKUi5KoVt2q1eK+FDilh1slLvhFEgCFJJ8wMzfSowexodxXhFrKNCFfljShWopgwQSI5xaelq1ycpw0wxi7Bv6I3HaCNRSBwnk6316cN42lWppbyoHhtggr03hKlagPc96KY3KsGnFlt98+GhQR/StJUQAiQkOOHdRkqMD9RvRXLsA8hCGUBTSRchNtSiZJn96Z8NkC3YLiErixWQJ+e9qHayUvJc6h9Nz7rVxaeEn5vl5U8U4VtakOqBLq3NKBYAAIbgAACBqmyRRbM8GtljC4UhTzjbiXNaiSB5tVib6eQ/anN7Bstw2ECwBta8XB61Ax6lKWTBFo9q2DNQDe3Pv4Vb7oJhVOF8LLSZK4me9hAFWAMMPftQXKcKgqCQZNiZn536U0tt1ETRGDX+VnkHU4IS+AmfLI23jcRW8sBUsSkAJBgDl09/wCalY3BzF7k/wDddcG0AlShuST7CodvbnfZZjwEt8T5oVKLST5Um/c/xQnDYJxwEoQVRvF4ritUkk7nejXB61B+E/CQdXoNvr964fWcvK+Mnc/hdVp/TY/wAbfzWZVw6twFTgKABYEQSfQ7CgiheDVqUlcS4fDpJ8M/mTdKbj36GmHUOmMgiDmHi7vv7ILDz3ySkPHPFdkv1ut1qkNlOValKeO/9ivWsrK76fhcthfMVzroj9v3rKyhUe5SG6gt/EPUfetVlX7hYng+yJZp/wCs+opeWgFKpANq1WUW9KW8qtOJmU+J8I36Cg2cJA02G1ZWUBJ8wXU9P+QoYqh+KHmP+8qyspp0n+KUN1z+GPdc3d66oPl961WV1A4K5JylE+U+lMP4dGMS3HOZ9oisrKpL8h9isux+y+lMB/60+n80Ew6RrJgfEf3rKyuci4ci5OyKkeT2pZxtzfr+9brKyb/FCLh+VZg7kA14ZVv71lZWju61RNpA/pJgTq3/APo11CQTcTClb+lZWVUcBQOVFyMfnn3+9MRrKyrlYycqLi90+p/auuG5+g/et1lUk4VWqunviPqfvTNwOP8A2e371lZXE9N/3bfcrqM//bO+3/pNZqr8QfzFeprKym3XvkZ7lAdH+Z/sF4rKysrmU9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0" name="AutoShape 16" descr="data:image/jpeg;base64,/9j/4AAQSkZJRgABAQAAAQABAAD/2wCEAAkGBxQTEhUTExMWFhUXGR0bGBgYGBkYIBwcHB8cHRwcHRocHCggGh0lHBgdIjEhJSkrLi4uGh8zODMsNygtLiwBCgoKDg0OGhAQGy8kICQ0LDUtMDQsNCw0LC8sNCwsLCwsLywsLCwsLCwsLCwsLCwsLCwsLCwsLCwsLCwsLCwsLP/AABEIAMIBAwMBIgACEQEDEQH/xAAcAAACAgMBAQAAAAAAAAAAAAAFBgQHAAEDAgj/xAA7EAABAwIEBAQEBQQCAwADAQABAgMRACEEBRIxBkFRYRMicYEykaGxByNCwdEUUuHwYvEVM4IkU5IW/8QAGwEAAgMBAQEAAAAAAAAAAAAABAUBAgMGAAf/xAA0EQABBAEDAwIFAgUEAwAAAAABAAIDEQQSITEFQVETcSIyYYGRFLEzoeHw8RU0UmIGwdH/2gAMAwEAAhEDEQA/AIU6nABY7yek2ET0g+/amT+gUvBh3zakm4VssA/EhVrdrxHzWEMFSwkfETvPICmjIHVEKb0AkEDUSRCRvY/qNh7+tWzJJI5KJ1Abnc7fjdXaGmLU0UeBxv72uvDTCULBWAVzcfFapHHGX6lNFLekGZ+nyrxg8PGIkDykzJvb/fpR/iAhWFJUYUkiL73+0UfFkCQMlb3SxzXC2u5SxhOFmBjkYpwg6GQltHIHzSs2ubwPc9I9YtvTy5ncRapzOFU6hJSb7WvH8VMx6SrDEOCFJIgx8z9a1+R3uo1Fw3S8D6CuzShyF+tc3GSN+3+/WomJzJDUa1BJOw5n0HpWz3Na3UTsoaxz3BrRuVJdR/cRqmYryq4k7k7ULxPEiQJQ2qeqoH0vXfNlPNOoCAFpcEtqAmeoMG1/pQDuq444N+yat6NlEgOFX5NKSgcq7pRy70qO8RONqIcbB0kyBINt95pyylJW14pQpIIsFD61rDmxTfKVlmdMnxCBIOeN7QfFZElxRUokq0nTOyJEGB17muAyZCU3EwqRbYyo/ZUe1Hz3qBisQIjnzrcRMc7VSXFCcW1OxF7dZPenb8PsElDap06jff2/akvEA6gnqLR1p24fyFBShxa4UYAExt/mr5BplLzeUsqw2h1y0DWQOVzyPt+1PWWYV04XRCYttzG5+tBeJEDxw1BAABB6yBJJ5m0e1GcmUWWwUKkRdCpF+1DynVGCpbWo2hpbhQH2pS4qYU28XAPiSNNuYsfkfvTziGSVTEXP++lQczwiXUqSrlcEbg9avHJRtW0pWyLMimATsJvt3M8ogfKn/AZ+1oSmRJTJj6/WqtRiEtN+dGjzEAc1H/iDyMb3FFsvfSgEqW2ALk6gY53INWl9OXe15oc3ZPWIxeqBEp+orhj8WkbJJPTf0tSPm/H+HwjvguBxShGrQB5ZFgZIvEGKcMkzLCY1IXhXUuWnTMKT2Uk3FC6mA0tdLkLxGFU55lICUgTpQAVWHM9egFUxn2EfxWIcUsFEGEpXbSn9KY5WueUzX0izgyOX7xVW/iZgg1jgsCAttJPciRNC5s+lmyZ9JxmTzaHqueG85xWCWSw/ovCk/ElUdUm3vvVycEfiA1iSlnFJDTqvgUB5FTyk/CZ9jVY5dk2GD5dfQ442AVeEgwVK5JJkEJ7i+29CeI+JHXnitSA2B5UIAgIQLJSPTr1r0E0T2UtcrDdA4te32K+s2GxEVFzbAoLSgqQCORg9oPWapr8Pfxb0JGHxqyIEIeIn2Xz/APqn5GN8VsNIUpxEatSZMpWoDyKnzDSTttQObMYRtvaHii1G74Q/D5bLhCCLpJDixYibxHxR1tvQ/H5KpT2kKbUQiZgp3NhMmjuMxDK0qWqQptfkQZSChJ+CNhYR6ioTGWl5x4NJSgLUFpWSJSkCyUjkSZ9KUw5hbtf9Uw9MGy5LzrYQShaClQsQOXyrKY1eC0S2tkKUkkFUzJneTespp/qL/JWHoR+En4vKMQ2S54TsgkapTpiT8hAFS8peWghWhYTspRINz2Jv1tRp/G45ltsuqQpC0ydSb32BPWhRWVJjkSf9inkeG2YEuve+/lJnZTtOmh+EwZC+dYUQQO4kdjY035kUq0IIB5lPb9qAcFoCklKhIiB86Zm8uQnVEyrckzFDmKOAhjBQCo0l25UDh/DhnxAo/r0jr2+lSOIMMFNKj4gJjrFK7mNWjEKS5YByY+UHvYUYzjHAOakrkeGqR67fetXRu1h3leDhRCUsZiwgEqubQPsPnagbHAOLfKsS6oIUT5UkEwmJE2EelNfDraFvSsAgEWJ5yLxMwDzuKfvC3gmCSfSf8/esM+n0wovAmfC71GcqjDgHG3dDzK1XUITzIFiDtG1e3A67h0vqcAKCQlI1zAMEi+lO56dedWrmmXhxJ/TKTChAIMbgHnfpFqp13BvNLfYWkBYlQ1LI8oPxJGylH+aTPx/SG3B/ddRiZ5yyC+g5tfcd6RXCZJhXHEQ742ojxAbRzJ5FUif81baRHlAsNPlAkcxH23qsfw6yoOOOPE2ETA2B2MfPlzNWlICYBv299qYxRhsTQNjW6QZ87pMh9usAkD7JXzzLhBKEwSJKTaP80muyFQLjf0/01Y+KRqBB1wPiIImenfrAqueIEBteoL6+UnbmbD+aaYkjr0uSiWgbC6ZdglqcmxSOfLptTnw20nUFEqI2Sk357+k0vZCghJkiTBG9u0U9YJpLaQTBN4iPWKvlSbFoUMG6B8boPisqECEme9xaelSOHsGhxRX4hmIUjlHLegeOzT+peGoFJmBf4RP1NG8syjwNJUsgqUNugM3rB7dEYB5Vhu8lFs3ZSEFabwYIHy9jS+4odfrTNiWStLhCgpJEpEbEdxQFOXEeZQ0pG5O0eptVYHfCdS0eN9kgcdZeh6IUUrVAgCSUi9zGw+V6J/h/+H7DSw8tJcUkyCu41Xjy7GO9D8esu4lS0pOjYQCQEjlP196fsHm2lsBKbxA5CenvW00IA1DkrzXKq/xJ4eQ1jHQAPz0awTKjqJIPmN+XtSmy+ME2hwLcOJJlJbBQlpI6qjzqV0EgDedqtvjpp3FpSPBBKD5VII1X3F4BHaaW+H+FHnVJC4SmfOVJNuwJ+InnFhSvRPC8kCwV0LJMOfGaHu0vb/NNfAf4osYtsJfhvEixFgF/8k9D1HyqP+IWZYbEN6VfluIPlcULdwTHw/4tQfjTglxlTOIwjaXdJhTaGkgQbyQLq6dfSmrC5aXmUqcw5QoiChQsP97iaIaxjxT0sY8wyCSM8KpMO04V6AkqVAV5IWIPMkTp25xTFkmSKxKiksakoMLBCVXF4giZuLd6cVcGM6rDQnmEECd5ExY9xfpTBhMKGkhLY0pECAOX80OcBjTbSm0nXZZI9DmhUt+JXCC2ENvIwrbLSfiCbmVEQVwYi0W2nemr8N+KMClLIZQppYBS80VKULwQ43qJ8urcbjV71ZGZZY1iGy1iEhSVCL/cTsR6UpZZ+F7LTqVJCCkkhzzKJ0227mLx1rHLYTHpA9kvge0ut23Nqa+/BWHSplkguJbPxOSTaRsJ5b1rL1MthvUC74jYMIJKkrHxCxkD+DUvNcM42gsoV47QIJBMLQAZ0lRsRaOtdMfi1LYDqMOGglQVr1IFxblMztXOENDiPH0v3THVbRXB+te31tesFw9KAXFqSoySnVsCTE94it1E/qgvzeItU8wkke16yqidn/FU0SpkxOXpdaLaxINv4PtVXZhl68O6pC+sg9R1q4GQYoDxngkOMEmApBBB5+nvNd3jTFj67Fcy9lttJORZyW1pibGLiwHvTSviJSFSTZQnr6e1L+Ey8pubxsTU/DYGZJ9trDpNGSMY42Vk1xHCj5i8vEOhwAAxF7fTnXnNFeE2oqWJKYFh8XK03g8qOYLKwDMGBz39bUqcWNFWKS15SEpJCSpQ5c53263rzHNJ0jsoeSBaZuBsEgBK1BSnCn4lWG+ye96d0iqpyFxTWgaFaRsYMAdYmBc+nenheebkHbfe8b2P370vyYHF9juiYJgG0UZUyk8htHt0oDnHDrOKSA6jzCJUlRkRvB3ieu9CcdxglCrKIBEBRFp6bQT9b0Nb4pxSzpYbgFRubiBE35Xm38UPJD6bdTyAt2SFzqYDac8jypGFQW2wYmZ3vF/ttXTGqKIIAiBJP1jofWlllWLUDqWkyeXK5PKoGLwbgS4peNASohMQRplQ1GQbnTMDresosiJ7/mWkmO8N4XnMs8Qt0bXSQdWr5gBNiesilbiHF6kESpRtpKtCkmOSSBI35k0fxreCZTq8WSTDYTKQOcFQ3F+opPxTZU0laSTqUUTpPIWjrGx9adQviNaSlT2SAkFWjlOHC2kLKdJKQYiCIHtUnFueChS5FtvU2296g5GYwaJOrygA2+IDtXLMkKca0wRe8c+tY6A99nyrF2kIblGWoxK1GSlQun9x6TTCnMC1pbxAKlCySmIiwv70BylZbVYwAfLPXnP8VPzLHgq8ZwSNMJtubbfU1tJHbqPChkgI+qOY/NU4drWokjkgHc+lKeZO4jGL8xKUSISNgP3PehYWp1wlZsTPWI6fOnXKcD5dUTMxeIBiDVCxsO55W7XF2wXHLeHQQLym/UTuL966Z06zgcMp90+RuCBaSdkpA5zTWyzCQOgoRxlkzWJwjrbiAqEKKJE6VAGFDvS+XJduUWyLUQFU2D/GRsvAO4Qhsn4kE6h30kQas3IsyYxKNTDgWLWAggHaUm4r5+xuXKe8MpcCVA6VEiRB3Nt46VKVxWnAPoGES4PCEKccBSXVc1FGyU8gnpvVceeOVps0UT1Dp02I+iLHnyvplGHEV4eQDYG9JfDf4kYfHM+RSUYkC7SjBMb6Z3FT8FnafF0E3kg3NiLn2g1YMJ3Qmpo2Rt/CyQfn/wBVFxDyEKIIvuL79u+1SF5mNBIvE7dugNU/xlnaziQthcruNJPta+5HLvVTIG/MqSShgTvxDxI2ygKJvIEdJm/yBrtwRinH0h4yEqHlkG8gGb8qC8P8KLxQQvFSIAJRMk76Qq0C0zVhPYRXglLaktr0wkxITHbpXpJCAQBsogc95spIexbjRda/UokE9jN6bOHsuBwgbdSCFbpI/aq/yV/HOJDgWhaVKJOvSEgAxMxMk7VbGE1aE6o1QJjaedIcTBdDM71Of/vlN5csSxjSK+vsgmI4QYUoqlxMmYSogD0HKspirKZ/pov+KH9aTyg2VYvW2CneOs3N/vSXnmbrVqaKFJWVgd5nYD96McI5hKCsJhsmNwdrbDajr2XNOLDoQkrFp59vlTVr2xvJIsJXWpopA8PheRTeKmNZeRuZog8UINzBiuAzEDZKj7R96n1HO4VdNcqQxhopB46y1QxSX/IElJTEmVeo9KcXMzXyTHzNAM6ZW8AC55lGwImIGwTsPXrFWi1NdqcqvotoIThdXh6Zi10hRNh3mDUvH4tDSAlZ/MIEpBFtWxVNhbpSxleZacQ4ziNQMDSbgiNgTvpMmCaMYt7DqUlawVOq0jSlQIUofDqHX+NqrNJ6b6PC1ii1NvuiKMc00NCUJUo2jTImN5mT716c4icTGptCQdwALm3bfvNCsR4uIA8NJSE7x51T1JiJ6WMdKGscKFClOvKUSqCVuLJVYCwv1Ek9zblXO5GSZdRtdLj4IjLQRv7pqz7iCGB4abqOnoB1k0nYzMVJIaRhnFEjWXFAJRETIsTB2Gx2tTXh323GCCAALgnqOd68tZmlTcBJKhcpF+cTFBRkD5keYS0fAKo7oPlmJaGlOJwyRYFOtUDsDyJHeKmZlimj/wCs7JOkC4BIgmbARNh2HSoH9A687Lg0A21KkAdL1p7JXgsNxEgCBcGdvMPivTPGkJZulPUoGxy/B3UjJ+JFYcBotgo+IqMwJ7dO4qxcsU24kbAqEwDIIOxHUVVqWwysQCQDeYMdR9CKO5Djw0zZKjqVLRiNIkTz6/ejRKQKSsxN5Kf3MAyhJWpKQAJJIGwqteIc0LrpizSbJAtG4t35n1pszXMS+34SdoJWeUj9Peq9LZW4htsCBtInrJppiNDWmSQ/0QOQ6yGsCLZG0kKTyTyUflv60x5lxSlhMN6AAI8RZgGBshP6z6WpTxxOHQJlUkHWElbKbmSSn4iI2oQwBiVIcxHwj8wKLkIIWdKEaJ8g1b84BpdlTvyAXt+Fg79z7ImJoiFclPnC3GYddcRqcVASqVpCJB/sHT50z5jmZCJQjUCLHkaqniQfmIc1w42VBJQjxLpSFhOlPwRBmdhTPwJn/jI8J4KDgCSvUNN1AKCkj+0gj/TS+ICDTKbMbub5aeOfB/kty4vtvB/dIXEWWOf1ClttKQFqBKSPIJ3KVibdiJ6TRnhvhVzEXWhstDZSgSlw9pEwDziOk1Zj2BTBkahN5/2IqQhroByjb2tRj8WBzg9opGDrGZ6XovNj2VB8b8PKy3HN4jwG3WV/oQ2pCEkAWBGyv1AzNr1OyLO9eJC+UyQogG4MmJ3jernzgflLED4TuY5f3cq+dV5gS6omRCid7ke1gDvF56mqudpcD2CSZNuo+FZvF2fhvCFDa0eKVeUGZFjeRYc/pSJwagv41tCyIkqPm1DkTBNxJ71yxD631pCitzTJIEm3Le9j0qf+GuLSjGpB8qTKYI3N97f7NUL/AFZbWQJdyr3ydoJBTNxFceLM6RhWStZAmQJ9KxhXMfFtftQX8RMMp7CIaDYU4t5KQSPhF1KVPIaUm/et8iMu21V9fCYscANkK4Ny8vuNlxOhlI1IYAhIH6SRz3mrMpS4Wx6FvrDR1gABRA8qdIA0g87/AGptrJgis+l+fK0aHgfHyt1larK0UqE4ttpN9KU+lvlWDEoCNQI0xyqFxDhPEbmJ03gfX1tNK7DjQ0kPApkiJj2iio4muG53QT3lp4Tegh1OoC45xXFbfKw9BULKcxCPIoyJsYoj/XNqkyLCTUkFprso2IQ3NdSGy4kaiOXX0pHzPGuuAaVBGkyFj4hbaRaOV5pgz/P1qadDaVIQgx4hjzE8h7SZ+1DuH8q/LbCv1I8QnaxkCfTavPeWxGxuvRsBkoFAcqKday6T5xBdIKz7/wCKLlhttAW1+asiEkJKQmZEwb6t6LN5FqGmJmSqPe30rqrA6j4SN7yZgJH8xS8uvlHhtcJYy5rEJMNA76Z796KvcL4h2772hPYyf4HvTZhG2mU6RPlGoz15bbG+1K+cZst0pSknflaY/aRQv6ZruUz/ANUlDe1+a3UPMcgBJUrFKASEgylCURsInY955V34fzXDNANYZOtxZuUgqUoCTJJ9PrUFWVOl06FpUnVILsq0kgCQNj25ijGTZR4TviLcBWoaPKjTA36yCesnb2qrWU+gzbypfKHxfFJv4Cx3PguQpBF7AiYmPMP47muCsettSlnwykdSCSDuABc9ib0XzLK0lwjy6xcW+KeR6KP8UCz3LUlvWkQqPL3jdJ/Y9KKFJaSUHzDDeIXHBBtsDsDf7/etYfFKUEszCdUwREHYbX5D5VwwKyz+YAFIFlpJ6/tXfFhtKtbTo8NQnQqQQf7YiT7GrqiJNZpBKABIBgDaZM+pmKGYxK2UJ8Mq1k/mFBEEG3h6rkHmZgV0ytC1trfPIgNbGYMKMEiYJA339KheBoSkOOqYTqlzTrTGoABQgRqBRfkdfetf1HqAC9m8/U/0/dDenTifKl5c8WW2kl1CToMo1jzKQpQcSExDgMp27dag5axh3ikNoUFuqbdebbEJRAJCkg/oVJlPImpTbinkraeCEOeKs4UlAgAAKBmNiCAFdqDnCvOqKMNpb0tjU8ISp4pSChCYUdCTuBIPM1iZTJqZdHze30WgbVFTsS00ltyEPBz+pJI1lClaj4UnSJQm9gDeLmpWDwDOFW6s6UOtnQhOp1SQFghIWSTqVpGrSm4AHWpuExHjMJcX+U4UpQ8oqLahF0kc/MFT5YJneomZMpSiG3MSsYc6DELUtx0HVKlT8KLTAgc6xYdTPSd357/b7qTtuOysvhbME4vDIcsZTChv2P1ke1E3QAYA+3tSDwLj0MuBkLuQFqTAAbCwNKbEidQmx/VNO7rwNwOe9aYh1W3xt9uy887KLmiCpCwmDIiDtfc2ufTnVBDIHvEclJJKyFEi4vFxy3Fu9XnmeL0IKuUXNVHxFx+tOMQnCrQpu2sBM6lTeTE9LiipYLqzSAkt+wTxgshw+XtuPm50lJ1c9RFj79OtUxhMQUPl4CNKipAPMSb1an4lYwf0bPm0hSpgKiTpsNr7/SqgcxXxEmZBiTcR/ot60O8aX6W9l4CxQCurIPxJwaoS+74Z5FQMbA7/AEqFxJxX/WLS3hlkslOoqFpSNx1kmqOxhFjHL5Gnv8PMN+UpUG5CR/8AR/gGiYom5EjS/gbkeVs+R0UW3J2V68CYENYRGkAayVW+X2FMRVG9RsuYDbSEJuEpA+VbxLZUINhv8qo6nOJCKbbWgLvqrKGO502CRcxzER96yraD4XtQU+q0z/Im0ZghKkw26dQjbVzn3j50/N5kkqgCbxNL34jNkMtvpVBbXbvq/wCqtu3coWSnNvwuuIa0AqXCUxE7CBtUJh8vqASkeHcTe9ulpHcE0CyRl/HOpLqlFtN1dPSIqyMNgg2iAAAPh7DvaxrT9UOKVI4zJv2SVnGVLXAI+EeXTMc+RtUXD4pXho1TDY8JcbwDqQSALbxTc7hdSipJPKYjeeQiNvvUHGZW2kGdSR8MlMatVot3uOlS57ZG6SrNBjdqCmYBcMJUd1kSe1/2HzqSttKErV0ifQQT7VAedKUpbUQLCPX/AE/U1w/8mUhSSOXlg8iIPWetLiEwBXvDPpKfN5lOXjt6d95qNjGwAFaYMeUAbgxy9K65Y+k/mKsQIB9N/wBqk4l5BSCACY3jft2FeXlDyjDpABXZRJgWEx9oipzcaQFAEzM7Wn+Jj0qHhf1LI2GkA94mO3814zDEABQSbnyiOQAkn5fc1HK8sxuJ86L3EA+oIE37GgisR51tTsZSPaY+v1qOXCYMi5O56XMdY/iomJV4et1fxKISgcz/AMvYWq4CglejhB4S5/UD84kfWhwyxTvgspPmVA9NyTvyFEFYxIbSk3tNucn6WqOvHtsNqdeCh4iw02EKhQSY1KHOEwAYvWUz3Nb8IsnhRt3UTMsXrWWAXE4dASlKfDuEpJBWSbKSpYKd5kg8q1iPFWl1xttZb0BJYeQZtpEgKPnskmRcRXLwQovAYdvVqKUJeCkqUAfMEqKvPc6pHPkKlYNK1vlS2S2Wk/lKlfwkHdM8gYnqawnfX8Mdvzx9d78qGNs/EvQxSWG2gEnUFBJCfOpCSASgKM6Rt7VplpGHlttpTiEuJAKJCtal6lBY/sA0kEckgU28PZKm5U2CLEX5kTJEbkRv0o63lDQChHoRbY6Rt1IJjvWUWNOwXX2v++Fo90buFXTGVpbU63KllCgtUrAKVpILaAlVlJKPLPYi1q45w+8tS3VgHCuX/pQ0tClK5FyLxNyf1C0XpuzrLiyqYkKIgjcxYg8h1pUU8htxLTmIWXfEU4E3QFlXwI1GRATboTXo53+p8Xbkfv8A5VXsAaFA4adUMZClBZVrRDaS2pWyw6tBHwi6Re0AVbWCd1NpJ3i/rVYY7ER4DTnlWl1KidWpxCSoJATJupRN0i0SYqxsrX5Fp6KI/f8AemLJCchpIrUP2PP80K4fDshuf+ZCwtWlsJOomwgg79q+f2ElEqSDAuD7wCTHOLV9BZ7gkvNLaXMKTBIF7Gff0r5/zFlTbrjRUfIsoE2lKSYJ7W+tE5V2EMBza5Z1nLzukOrK9PwzeOw5chQZbxJk9+29qMYlhOvcHkLEX/7qAcHJ0pBJM2jpWAffKJhc2qAXvLWQ8sIWT0SEwDPLcVcGVqbwLKW0J8RafMtRGrTyskSCsUA4cyxpOHQWmdbhRqWuJUCDe3KDaKIPB1bamWk7Cd4JHPSOZ7dKVZGWXPLAaHfta6bH6XG+IF9AjdWXwrxvg3ijDtuKDhEJDggqI77TzijGbYNa0wVq9EmB9KpR/DssLYUV6VBTakLCjqMKSTKehBIm0aYPOvoKxHWaYYc4LdhwlmfjtY74bpIpyVP/AOyPYH61lMWJy1JUTMTWU2/VJX6aVeC8LilurdeCgmABO1iZgcopk4zwxXhHQASYBgdiDQXLuMmnLnUFAE6YmY5DvapeS5w7i/G1NDwo8pmLjlffrNDyXQsrJhaBXlcPw+ISgt7ki8Wj94pzcTP73ikbh3A/mF2wHUeYz6U6YdaiCVJi509SO/espQGnZEwH4aWgJVOggx269ZqLmeDWoWIF+Qv96miBfoOZ2rqIPrVGPINrRzA4Uk3MF+KtSAD+WRoUOagACJ9ftUbMVy442Z8oC/QncD1pwxeEkeUAQZAjf+D3qvs1Ci4vwmnS44ZUpcAJAjb+7a1W0a3GlUOLBusfbWm5iDt0+XU0dynCytOr+3V7GfpaueHZK0eZGhYuRYjntO0/vRXBAa0KHwqRpH151i6xsVqN1GzpAHlTyAI+YntNLmKdUkxG5P1/2PamDM8UnxCk7aVC3a4PpBoNmh1KSofCr4SeSh8ST0uPrUBSt4zShubWTAi0XvPuaVcYytxwkmbcxyG0dvSj61ArImy5Hz+/Kob7JQ5CgdkkT6D225Va1CEZkIOn9VtPv/k1yzrLypaNB8rf5UhaEykj85Mk/GVK07QIpmebZhCtIEKUoqkwEoEwel4vSDgXy/qQtRQlbhWgokpS4uT4K9QIuUyDBg9JrJrneoXjho/f+izf4U3HYJDjCHVuNHEoCkNqK9aSlCpBgi7g26bWozw2lzShSllwiJWq5IVdSo3sIgAfegeHZQ44lt5lLaysuJCVKKZG5KrJAMCwn2ojiuJWGSUlLwS0YLiUjSnYDVuCYIsJtehwSG2BqPbb9udkRHDrPxGh3T614jitSfJcEREzBBPvqNqJYQlsBK1SJEWmwvHrNBeHc18RGoKC9iFARIO0jkamYzNZOhCSVeoSJ9SRf0oZmY8u1OO/hHPxG1pA+6MZphQ6wpGyokdjvJ7TVZB8hSgpCkoT5vFmSlUbNgpNyTNrCrKybElxMK+MDzA78x1vVW45KRink+OpDYOhTelUXPlIUDIUTe3Kt8ljXODx4QTXaWlhQvF4IpQl5PiFSErcSD5HkKUZ8QqFnEiJAtY86sXIMYXElQVZQSoEiDdPMcp3qvsRmXgIcbR42pcoUFr8RcBMyEGyUHYme1PnDxItezaJKrEnqe80WyR7pY9f/avb/KBkFA0t5/naMOkqUpMgfDaVHlA9aorFLLq1riVKJVA7mT7U6/i0wtLzbg+Ap0z3En7GovBWQlwhREpsorGoEDoLQTRsgM0mngBBEOBQLKshU7qEaVwJSpN5n9NpF6J8R8PpwzTalAhx02v8IT8Wx5zTynK0tLbKlkjVdKwYTeQYAmQeZNePxJyNeKZbfY8/hTqKbgp5n1tNEZDGxwUz8ozp2k5DTJwhnCOKRhGFykB0AK2MkHkr+OkUcwnE7fmW4hKSk+UAEknbyzA97VWf/wDolqgrgkjoB0E2F9qNcLZgmV6ikLsUaiBzGoAmwVG01xWRhWXPcNyu79CJ0bnE7pvfw2DxLep1oN+aQVnQZP8AbfnFxVq4JENpH/EfaqKy/KE43MW2QsrTZbiiQqAmCUhQsZnTI71faRTHpeOYwXWaPY9kg6kA1waFxVh+8Vld63Tm0rpVHl2RIQ6hQWToPpM/xRbiXM1OPtYBhYSlY85Ty3MEjaw+tBcBmGpZH6Zty7H712dwSU4xrESBJukkXIB2+lHPia4fAljTSzJ8f/TrW3AOiwAJUDB/4knl1qxMmzLxESoAK3IHtvyB7SarvjHDeHD6CAFbiwFgJFvep/C/EcNBZjR+kAyd4E85m0d6zkhBb9VpFIWGjwrDWkTIF+prZTPqPv6UOyvMwsEqhMbGZkde16njSqFJM33HP+aDe0t2RzXB24XU96X8crW7BAvAE+U+0787UdSDBveZP+KgY1tKd0aoFybX7d6lhLbpVkANWoeGwTiAtbpTsAgJ5ATuTuTahuXvn4SYCVQPcwYPYqFeOKs6W1hyppsqVB0lRmP+QBuqN/vXDhYqdwQ8SCsLInrMkH7fKvOifpMhUh7dWkKdmuFKtLiUyU+VQHMAx9LjuDQF7CBFokapnp1lO9F8NjFalzdCr35TUlTqAZVvyJuIteeYHWsFqhAanSFItP6dj3jkaJf1rSEoK0FQG0i8T8jvMV2xkNBKkwUrOkpkQDQ3NGvKUn4gRboT+9vrXl5QuL0trZe8BAUA2FaQrRuQoqnbYDbpSK9iAtoOMEo8UGXQjWQvchayfJ3tHQ06ZllRbQFJdKFuH4SlJEAAc4ty9zSv/wCHXqcMNfmq8wgpBtE6ZKQIO0UC2OVuqxe9ivxutNLNjaFYHHnUt7xEqhCEwkmEuKIEpO0ETY7zyp8w4YehDrSVixuOYmCO9z86UnsrCcM6223GlaDKZM6STJO2/XpRprEpS2HjJAAJ039ajJuMMcNufomfTWRyepG7c7JkwDCfFc0AJQAAALbWHtFBeKOCRiQYcKF6p1yZj+3oNtxffrXnBuCVKGILaCQVFaSNI3gTFj1NFcfiCqFoUCgiQQZBHWhWOLDr7ox8AefTvZQOC8MrBOlhb2tCgPDKz5k/3JSSfhmTFbxbYU46opaCELJS4bQY0knnOnnvQRWLK8YyDcBYBn+P1b7d69ocSXHLOpUXDqCEx4kE2n9KRbyjr60XIXnHDnef74SPKYxs5Yzt+6H5ohrwlBoqSQZK9ShKFeVSWwq6pkEgHl1ptXmzeGu45EoSBI8xgC+ncUrZ2W2y26pXhyqHGk/ElBVOtCST4aiQJjkeRtUjjVsrdCrSUyD1E1WTJbGYS3/tytem4AypDG87IBxvxGnGBttCFJ0L3P6gbEe/foKf+HWwUeSUpGyZmDcG429KrnG4IhEgSQZ2m9WVwmfyklXxRyMz8rT3phi5Zmsr3WOmMw3N0cKficNfyRMgnXqUAO0chvcxTngmdKADHW2xmgGHwiVfFEWsTbeL9f8AFG8XjA20pYBXpGyRv6RW8sp0fF2SuFgvZUrxlw627mTqWG0oSjSITYahClKMWF1b9qUsbk7qHFITCgIJUJ0gx8Orr2pux+OXinnC0nQgq1OBJILiiQInfoKckZIvEONuFAbbQlOhGmwGxsOc39629N8zWmQBrK+/3WsGa7He70yXOP4CB/hcx/TuCR+a7YKVYBG9huSevpVxilTBZMlOJQQEkAyTMxA2iLXpsrANDdhwpM0kpLpDutVlZWV5eXz+2HkBKxHl5CT71xxGcuOONqXEINkx17elMmPwhQ64iIAUY9DcfeoasAlQkoB1czv/AIpwcYEWwpR3pcePM+ScM0yRdxUki5CRvHIzIFJWTZ85hSZGtMQkK2SSRKiP1WtWZsoeKpKdkmALnb/JJiuCW5tSDJyD6ppdx07pLJcQBw3KtXJc1SUIeCyJgFWmQItYT1kjlVi5VjAW0lMxbcXPWvmjJn1MOjzQjcgm1p6+vKrQyriYBGpCpCUkKKlfCO3JMkbzJ5Uxi05DLHK5vLxpMKUtcNlaZf8AigiQPYeprgnzp5iecXPeOXpQTIcyUtAU5aNwB8XMC/JKevSi6sbsBBJ3E7cwVc57CsywtNLIPDhZS3njOrTCU6RIJ0/FBjQOUE2sKJ4bBpw7CGhAUq6hP6jvvXXFuR5gkKKTKUqmZHPSLD/NRGcUVHU5JVEARAn/AI/zzqJnktDaUwtaCSpDGEShsqUORB7xMigjeXuKCyRoRbSDzVsYHT0qbxDmJUlLTYlwGYFx7kCK44BCgQlZK18+g9TMAC9udCEUibtCs/bUhttGoqJOojoBZIPQxUvhnxi2palm20wrb1EwK3mWGlyTz+wg35A84Fd2T+WUIUAQZjYmReKhe7rg3hwp9WtU23UeR2/cVmZ4JKTKVCEmY/gjcV1wWXazJUIBgETftM/7Fcs1xiGFaUHUSLBafEB9+WxFWDd9lVxAFlCcsyvxVPJBEpiySqZIUYMWKTS3hlnDLXh3AQnkVCANQmD03o8zmrnguJaQW0rJKhe4VAIE7dZF6Wszx3gN6lC61K0kiYk2KhNk2nvWuTjjIAjHPZZ4mWYJQ8fdM+X4ZaGtLjwUxyTPLcAmbj9rV2exPjgIZhKNtWyRv89qWcq4cfeaSf6loLUkFASgLRY6gSqbSkK1COQFCMozTEYbxi+FrSVkJRqIClAq1FIBgJkXEXGxrCHokknzu47JtN1dtExjdNGT5YfEcSROhV5mdQPaSAeZG1LmLzUNvYhPhiCtSSApYtPUwfeKcuGMvxbgXjHWw2hwaijYEESlQkkiCed6VOIeH8Trcd8FUKUtU3UAkGJ1Hed5NZ5WOGxhngr3SBC+Z5n7qHg8wYbUFDD3A3nV8wrc96mYvOUuuavMBpG97/8AdASI5V4U5FLXs182u1x+n40B1sFIm/mMgoAEGJn/AGPenrgzHpU2JIBT5dIgRpHODVVuYip2S8Rqwyx/bzorFaGOpKuvwNnhtnLVfqCFhM2BE2gxfmPnRB1zw8OtRPwoURaNgTStlueJcaBSRBAkzzI+lTs5x6f6VbalBKSkBSpvB3jkSRNNHvDBbuAuGbdlvdJfA2FSCy458K3JJtJJ+Cf/AKP0q1wmLjly3kRH7VWnBmOS6+pQbCWWgEspn9RnzGeccze9M+YZwsakIHmPwxOo2mR6bxWkr5pSXSCh2H0VI/TibQN+UawaEeMpSRMj4hECOR70USaG5QxpbBVGs3WQIk9aIJV3rOq4WzCvdZWtVZULRV7xm1DyTYa0iZPMf4pexToQgrUfKhJJ35bV0zfOv6vGJtDaRCARJ6k7WJoJxw5oYKJPnUANvU+1Mmz6YCfCFhg9WdrR3KTW1a1KcIAKzJjvUltuf92ryymwqQ35b1ycjySSvruPA2KINHZR8VhbXNRsO+plxKh5kgglKpIMTEjty6UQSgqsLk/KoeIQRV4pHNOxQ2XixzMOoJwyXjJUGVK7JGmwtKjP3nl3pwyniFpZBSvXMAnv9ydMmeqqohfxi5kT+21Fcpxi2lap1AXAUoAX/uPMdvXrTyLMBpsg+64LL6R8zoe3ZfRn9Ugt6lC/xW5E7Qffeh2aFS0J0K8xJggyYEyJjlSbgM7U6kKWVL1RJQdIGn9MFN7bWHKpWAzdaTDbKgE2SCvVGqSSZ3noIiKOEDhuFz5kHBU/AZYpDCSqdSlqkyfr7CpWHWptzSowjyk9gqRPsSKIYXEJ/p20my4DhnnqnV96j5m6AUOETA0qG8p/0/SlUocXm0xjrSF2zELNt9NyBuQdlCopLavMlCgQNz5fXmb+1YvGoDcrebCUWQpawkgcgTt9aGnF6lAKUlaVfCQSsGehqgaVckBZ/wCW1LLLSClKok/Ft0IIgzsRRfJ8ubKVSASSYCt7e0g23ikFOatoxriLakkApN5gXg7COYp7yXOW1zcFMbwBERcD36GaMdF6VWgS8lxtFUZU3o0FJjeIN422v2rg3w03qBVvMjyiN52MhW/tR7CLChYQALH/AHt96l+GJnmKxLt7RDWbJCd/DxIKg0+42laSkhKjFl606ZHkAJNhG9Tsj/D/AAmHUHAkrUlWpBWZKOUDlG+4504kVpSaucmQirU+k27peENhNogf7NR8YwladJgg8jcHtUw1BxGJQkSdzMDYmOlYbALQmlUnF3CTgdUW0BDY2JXMTJJIgaE79ducxVf49lSVaTv0F6vrOM40JK1BIQlOpRI1eU89uXTtVScWeAt2A+E6iCkpVqAneL+XrHKaozAklOpqbYvXzCz05LISetJmNrTe33ovl/DGIfA0NmFXCleURfaRTrw9wyw0EqKStZvrWJMcoGwpwwziTYDnt/j2otnTiB8ZQ8/X9RIjbt9UqZHwtiMI1pkPIUdR0Ayk2EX3HO3SuXECHF6GHCdKlmUyQfKJM9ptNWblkBQTPeJpP4pdQvHOuLUPCYSEG19R8xSnqTb0AqxMUVGThu/v4SaUySkuby7ZduEcndSykpFlrWo7fphI+YBinbKsqCPMq6yPWOwrjwvglNsJC7TcJBnSDsJ596MBdQ/JMouqtaMx2xmltTdQ3VEbe9TFKoYty9VYtDsvBzFHNUGsrgcOOaiPf/FarT4fCpqSHw/g9QS4UwqL33jY6YsYtSpxy7OISg30JmO5qxskwGhAT6TNI3FGDC3nFpG537CsM5+iEN8pt0GEOyg49kstgHn7VKw7EkTtWDARFSHlpRB39DXOudZpq+j6vhpbWoJHlFCMaqb11L88j8/8VGxLidOxnnJn0gRWsUZBWUrg1hQV2NV+nyNTg1qTXnOMIWnSlQgwlQ9CKmYBQIoyUloH0SPAYyZ7hdgrhgcW4xe/zI/3cj3NWVwNniFIlakqXKyrvAECItaQPeq9xTYt9f3qXk7pbEi2rlt6UXjdQI2edilvUegMcSYRuFafEAK1lTKkpWghIkhIKYEAE2+fWltvP1yoBSHS0krcUCAgRukrAhRkwIm5pQwOWYnFqUlt51YnzatRSjSoEAyfOYAsPcipOXZeQX2H1wH06AtSVTqSsKBBvciQOW3SmzZhputguQMLteg88KDm7juYrSFaW2m5smSAT6nzGBvyqRlL6sEshpKnQVAoSVaSmx1GYjfTaK94tIaPhNailJsTJJ+labbeaUFKWGVKTIKgCq5O3NFrnnflSgZRfka+GLpZumxQYVcyHhccwyJCsMvFMuLK0qJcbciQZlVwLkTM86ncG5wXCEOL0JUfi7piY/5QQfSIri1iUH/8dlWtThIgndSpBUog2Fz8qNYXhwowX9E8dK1K1CE6tJ1DzEyLE+8VJ6qGgxy7gna+Q3z9ksmwA8Aj5q391Z2XZwlCWxrK9Rg6jNo3I2G4sL0wMZkFabRq2623tyqgsvGLwy3ULBX4SCY/uPIb2tc73NMfBfFL7y9akfDbSJJJI+YtRDYWuBLHggIE+rF8wVzaum9bLo9xSdxDxoxho1uJad8MqCVhUqidKbbyaX3fxDZCApt7WsN6ymPMQoSB3UJg9I5VQwy1YC09QdgrBx+M0mZEQQqeU3Ty9flVeZn+ITHihlttTjk6UpEHUSDMyYstIBk7XFJGbca4rFLQ1hkqKnJAtc3k6YMAdSeXqai5bwk+yp1/x8MS02ZWHQUoWsxBUY8wEmiPQZE0lxBd2FqA1zjvsFnGTuKhRdxYK1j8xtpJSgdiZuO8UqvZO94YdCBo0i4IOqekE3pne4TWtkvMPJxRKglQbSsqClDfzAEiOdt+9Bsyy9/DtJQ8282SJRIUAT03jpatWOmEPwvaT9AiNEV1RAVicBZkp7DpQsy62BPWOR9eRpwYBSOnpVdfh3iFeK2ZJStJSU7aCDIEb3M32vVoBm/2rWGcyN+LlLsiARyEN4XB/MC0PFE7e8SKUcM8cXiSpQ8pdmOq5Eq9AAAPSndnDeZazeEmOfKhPC2W6Ehwi0+UH9Spk/W9DysjD/VkOzRsPr5VWiShG3k8n6eFYQtavIPzrTioEmwi5pex3EiUkhsaiOZsP5NLp8qKAXIaTKHHklNMFo9iXIBAoD/5AGyb953oTiM8cWCDpg9B+80Kg6gQoyNv++dDRdbxS6jf4RcnS8gCwAU6jFpHP6VlLf8A5BPNd+djWU2GRAReoflA/p5f+JRpnDFJgiDO3+70v4nK0alDT+o85qwcThgqDzH2pRfw0LV6mhct2sBMOmEsc6knZ5w+pQ/Ln2tS65w86LGatMINYcMDuKWGED5dl0cfUnsFFVI7gdAlSSSP9vUNpvW40FJCEqcSJ57z+1XHiMnQRYD5UBb4XT/UNuETB58ptNXgjLZG6vKjI6kHwPA5opJ/EXBjxGlc1IUP/wCSP996U8A8RV5cWcKoeYm4Ui6D+3uKqTNeFnmySBI/np1o/LAdIa4SfpOUI42i6IUJxeogDrRXFILah2/xQXAAoeSFCDPO0UXzF6+/r6/6KWSNIcAuqxZvU1OKm5XxA6wsJbc8Mq6gEdNj3JNouK7uodxC9TriXEC2owIgXGgR8u+9KOPRqv8AqG33qM3jilQ3Bjnz7V0HTcaCWP4ib8WuO666Zkx0gAdiB/e6f1ZchBSGnvMkeUESANxadqE5/kmIeUlfiByE6bHYTMaTfcnnQjBZnC/N/vYdKMnPUk+XmOR6U0GBG35Fz36mYGzupfBOFwzWJjUsvgH40gSZ/SIkED3pzTjnXV6glbaUm4ISoEfOUm0UhPPhSkuBZC0mQo8onfrvXThfNlOL0qcJKVQDMEpuQYiBcxv7Ulyv/H2yymZ7idkWOpODKa2qTDjsYcO6txTSgmVSACZQreTyM7SaI8CthKElJ0bxaTcye53+1WIjBpcZUHEJXKYUBztt8jFV/wAOMFL7g8NJ0KITEkAE2EnpP0quJjNbddud+a4WWVM5+lLP40rCsaypYkBoA35aievr8qBI4Z/pscsOyWGxOpIJ1hxslKUi5KoVt2q1eK+FDilh1slLvhFEgCFJJ8wMzfSowexodxXhFrKNCFfljShWopgwQSI5xaelq1ycpw0wxi7Bv6I3HaCNRSBwnk6316cN42lWppbyoHhtggr03hKlagPc96KY3KsGnFlt98+GhQR/StJUQAiQkOOHdRkqMD9RvRXLsA8hCGUBTSRchNtSiZJn96Z8NkC3YLiErixWQJ+e9qHayUvJc6h9Nz7rVxaeEn5vl5U8U4VtakOqBLq3NKBYAAIbgAACBqmyRRbM8GtljC4UhTzjbiXNaiSB5tVib6eQ/anN7Bstw2ECwBta8XB61Ax6lKWTBFo9q2DNQDe3Pv4Vb7oJhVOF8LLSZK4me9hAFWAMMPftQXKcKgqCQZNiZn536U0tt1ETRGDX+VnkHU4IS+AmfLI23jcRW8sBUsSkAJBgDl09/wCalY3BzF7k/wDddcG0AlShuST7CodvbnfZZjwEt8T5oVKLST5Um/c/xQnDYJxwEoQVRvF4ritUkk7nejXB61B+E/CQdXoNvr964fWcvK+Mnc/hdVp/TY/wAbfzWZVw6twFTgKABYEQSfQ7CgiheDVqUlcS4fDpJ8M/mTdKbj36GmHUOmMgiDmHi7vv7ILDz3ySkPHPFdkv1ut1qkNlOValKeO/9ivWsrK76fhcthfMVzroj9v3rKyhUe5SG6gt/EPUfetVlX7hYng+yJZp/wCs+opeWgFKpANq1WUW9KW8qtOJmU+J8I36Cg2cJA02G1ZWUBJ8wXU9P+QoYqh+KHmP+8qyspp0n+KUN1z+GPdc3d66oPl961WV1A4K5JylE+U+lMP4dGMS3HOZ9oisrKpL8h9isux+y+lMB/60+n80Ew6RrJgfEf3rKyuci4ci5OyKkeT2pZxtzfr+9brKyb/FCLh+VZg7kA14ZVv71lZWju61RNpA/pJgTq3/APo11CQTcTClb+lZWVUcBQOVFyMfnn3+9MRrKyrlYycqLi90+p/auuG5+g/et1lUk4VWqunviPqfvTNwOP8A2e371lZXE9N/3bfcrqM//bO+3/pNZqr8QfzFeprKym3XvkZ7lAdH+Z/sF4rKysrmU9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82" name="Picture 18" descr="http://www.fresher.ru/manager_content/images/novyj-god-samye-interesnye-fakty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0727"/>
            <a:ext cx="8715436" cy="64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vedia.ru/upload/f0_341058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858313" cy="657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286808" cy="50720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596" y="1000108"/>
            <a:ext cx="3929090" cy="1143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572132" y="857232"/>
            <a:ext cx="3071834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357686" y="1000108"/>
            <a:ext cx="4286280" cy="1143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sochineniye.ru/wp-content/uploads/2014/02/1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71678"/>
            <a:ext cx="2065164" cy="150017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1" name="Picture 2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071678"/>
            <a:ext cx="2224890" cy="16860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2" name="Picture 2" descr="http://ped-kopilka.ru/images/8(69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000372"/>
            <a:ext cx="1785950" cy="12106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3" name="Picture 2" descr="Изображе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3929066"/>
            <a:ext cx="1357322" cy="183919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4" name="Picture 4" descr="Смайлик в танце папуаса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5429264"/>
            <a:ext cx="1187132" cy="1214422"/>
          </a:xfrm>
          <a:prstGeom prst="rect">
            <a:avLst/>
          </a:prstGeom>
          <a:noFill/>
        </p:spPr>
      </p:pic>
      <p:pic>
        <p:nvPicPr>
          <p:cNvPr id="65538" name="Picture 2" descr="http://artnow.ru/img/368000/3681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4143380"/>
            <a:ext cx="1714195" cy="122869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16" name="Выноска-облако 15"/>
          <p:cNvSpPr/>
          <p:nvPr/>
        </p:nvSpPr>
        <p:spPr>
          <a:xfrm>
            <a:off x="3500430" y="4929198"/>
            <a:ext cx="2071702" cy="71438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00108"/>
            <a:ext cx="8001056" cy="53578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86058"/>
            <a:ext cx="80724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Здравствуете, дети  из  далекого    города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Усть-Илимск.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 жители  острова  </a:t>
            </a:r>
            <a:r>
              <a:rPr lang="ru-RU" sz="2400" b="1" dirty="0" err="1" smtClean="0">
                <a:solidFill>
                  <a:schemeClr val="bg1"/>
                </a:solidFill>
              </a:rPr>
              <a:t>Чунга-Чанга</a:t>
            </a:r>
            <a:r>
              <a:rPr lang="ru-RU" sz="2400" b="1" dirty="0" smtClean="0">
                <a:solidFill>
                  <a:schemeClr val="bg1"/>
                </a:solidFill>
              </a:rPr>
              <a:t>.  Мы никогда  не  видели    настоящей  зимы.  Но говорят  это  самое  волшебное    и  красивое  время  года.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 могли  бы вы  нам  помочь,  рассказать,  а  может  и   нарисовать   зиму. 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34" y="1000108"/>
            <a:ext cx="4071966" cy="12858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572000" y="1071546"/>
            <a:ext cx="3857652" cy="121444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data:image/jpeg;base64,/9j/4AAQSkZJRgABAQAAAQABAAD/2wCEAAkGBhQSERUUExQWFRUWGCAaGRgYGRwfHhseHiAbHCAiHCIgHiYfHxwjIBsaHy8gIygqLSwvHB4xNjAqNSYrLCkBCQoKDgwOGg8PGiwkHyUqLCw0LCwsLCwsLCwsLCwsLCwsLCwsLCwsLCwsLCwsLCwsKSwsLCwsLCwsKSwsLCwsLP/AABEIAMABBwMBIgACEQEDEQH/xAAbAAADAQADAQAAAAAAAAAAAAAEBQYDAQIHAP/EAD8QAAIBAgQEBAQDBgUEAgMAAAECEQMhAAQSMQVBUWEGEyJxMkKBkRShsQcjUsHR8GJyguHxFSQzkkOiFjSy/8QAGgEAAwEBAQEAAAAAAAAAAAAAAQIDBAAFBv/EACoRAAICAgIBBAEEAgMAAAAAAAABAhEDIRIxQRMiUWEyBHGB8RSRI0LR/9oADAMBAAIRAxEAPwDyDL5YQdW8W5YfcE8O/iamlEY9QqltInoPt/TB3grglGuS9QagttN4Yxcn225bjAnFqDZTMHymIJFwuqE1TABmSY59euPoVxiuKRllJsc+P+G0qFHJ03j8QlMippjUF+QNG5FwJNvbEeuTBnSCWjbc9Tyiwmfbtin4Dwk1cqxqyDVqoysRMqs6oPJviHI7YZr4PqoKVbLsgrUH5MB5iFtStyuBEg7gjpfMqhGjr2MPDnD8lxJQXy4bOUkiqkldYELrtAJ2tYgkjG2W/Z7laNcOwOnTem87zuQw2gxF+tsdsxWR6y1RSzGVzQkGolOQZIPOUI5b3B3ItikHFVqCdLF4uevuJ0gn2AxnWJ3roMpqiaz/AOz+m1XzFYmmxvTJAEb+kgExyGxAJ9WGXBPCK0mJpVqiiZ8skMABaCdHsNxt1wWgFSdStGwhj+dr3/TDX/prBPQHd+3IkTzNvfAktU2LGXwYnKoxJZVkCDqAuJ3HMjG1Hh4qEKullO66AVI7k2+2NXydOjTNbMKoFNZMyR+fxNyHfYXxv4czYzWVWuR5UlrGPSqkgdhYAmcS/GNodJyezil4by6khEVT/hA/pvtgTOcCaRbb/UY598CcS44WcAE06fb43HI2uOse2OtDxb5ALadZIAAm4PPUZ2GKrBOuS7A8sboJPBaWnTVo+lhBB5djG2++Fnh3wjQDtRrrrWmgZJJgyzCRtsIBB6k33wxyPiypXZVKZemCJYuWN+QER358sPzlKJIbzFDDYqVEe3bthJOcE4yOUYSdxPhwpAoVQqqogC0c+W07X5xhJU8OU9cvBvYlu0RvOHqSFhwCORGxH3MYX13o05MKABe5P698JBNdDTp9mnDslSp/+NQB25/WcFPlXY2qss7BQo/lie4bmKmcbMeS/lrTWFlYlyLHadAie89rm1qrFUo1GDuFPmNYGADJgcuXLacFwp15FUtWOFzRRVV1LNFzAuZ+mFOcoq7yg0AEn6wO0DaffCnwVx/V/wBvUDaDPls5kiLlSenMSf1GKRGA1GkywtjPLsf64SWNwlTG5claBG4aWIJUN7gH7HHSllFHSR1X+YjHR/EdGomqlWp03PxK3Ig8wLwT8w7Ym8t48dKpTNUgF1FddMyBc3IO9hNjz2xRY5tdCXG+ypfhis2qopOn3KjqYECe+98Z8S4aK9JqS1Fpq6wdgQD0Ex9/tgPjPiajlwKiPTqIWC1FRpcavmF4I6g9rg414lnaQpCoyh8uSJqKJ06ogsp3W6zzE9jhOLW6GvwIqH7IMovqd6lUkyYZVE+4E3998Uf/AEamlFaa0qSoDIWAb3Em28G5N7m+F2c4HKkpII+EKTB9osAd7dZ54CXMfhh66dYSRvqa/wDpn+W22HcXJdg5U9jj8MlHXmCj1HK6fSJJUXCJsFE3Nx1JNseS8c4+czmmL0IIIRUU6go6DT8TEm8c/bFxx7jK16br5eZIA/8AjVlAAn5iAoFj1N8SfAav4L941LR5nwNUVgYAEKrCwZp5AD03xXCnC5tbBKpaM6GSRj5Lr5ekx6t1JExAAM3Amb6bDGfE+AJRlXZVJSVdBKsdRIve1otzUCMMMpm0ztb/ALdG1CGd2WVUICZmbERzsbDGfEauWq5VaSwtQkM3mnSwJAkwRzBJsL40PJ0IoNPRnwnwMKpqNUYhFLBX9JJeARNySpGoT1A2vhH4myXl1zECk4lQL6F9KSZuLgYruB8ab8B5bRNAvTjcHVpKm1mux9xGFHiCrSBUNBqaQsMLQJYXHNmt/c4SLbm2/wBiiaRGZ3KFJ+0X5EdhjjBWcK6Lj95seQAncEbnkdxjjFJwjY0W2j0PgtD8OMutQAHSULWggE6TPcQb3wT4z4ejZRiB6tYg6tIDH0hmPMAWwB4BzZzNHyaqh1p/C+pdQiNxOq2wYWMQdsUf4eVNNoqUzYq6z9O/2wHIjLTEfAuJUqWWSjmENFT8LMG0MTeVa4E7xtvflhzlsrTImlXVQs+oVKdx9GuME0l0UxSpppEEBZJEf6v7GM+G8Ppgb0x1AA368hb8sK/lCtmS5MKW1VjUJHcm/QLOGeUQAlR6SFBb+IDlq5DbbfHSm2ttNIaVvNS2odYEQP798acOy1JCVTUdLanJuWMSNR6xy5Y5y0KbZ3O6Hp0lQxo8xiNwTZB9RqJ6W647fjVWu0VmRqhBgkgSQAB+QwMcyMyFrBSNS6ecAAneNtzuBOCENNoLCCB2IPTce2FcVW0FNn2dylXMq9Oqxbyo0zEMTzJG7AWBi04B4ZwlxmKmV1OKWlWe4gyIEWvcgH2xzmvEy0ahRKhk3I9LflE470/EFRpbyHJgqSBcjoP6YKjNKl0C4t97GK+G6BNPVGoLB6PEiTvcbz2xM8fyZp1HpqSUGlhP8JAEki8A3v074aHjegaagqLpPzqV0nf4iI773nDAOmaXV8TLeQRYCDBH0G++BCUou3tHSSaJngZBDFp0Kb2MliDNyben4iRFuW+Kbw+adYC2rUsbWkSRvzIMYlG1LUkKxbaCY0xER6Yv6uXM2vi18LcHK+puRMRtzAtEbRhs7qLdjYlbpGuZ4QBECNhI3sPe49++JrxDlyFFFWD1SfUzWCrc8tzB+/vi4zFSDNsRfGax1liDZie4MdfaI5WjEsLbY2VJAfBs4cq5akquAPLMCW0gyD8W1+fX2wbXrZiu5BRaNN/iAjU8dW3+m1+cYUjMOpUlrbQV1SysQZ5gqPV+XPD7K5p6ukIpN7EgdOswLdB+uLyVPk1/JOL8I6pTp0FCSNUXkbDsI/PvjAaVOujWgkBW0wZvO0+++KRuEU5CqSf4ix5dupJx1p8MpIHDBW1WUESTH/OIerEr6bIjOeHqO5YgdSB0jcQRy2jp2xivAqMWkqbb3PWPrH5G+LunwpWcMQFRV+HqfY2wn8RvThaaKQuvcAx6raZmbyNpiBbbFI523SEeOlZG5fhjK4WFZVYqoLD4SD2ufbqThdnMxVVWhXppUUiopcaSsgbSLgxtJPti0q8Jq08pU88LK3QMZACK3Q3BLEcvh54QDzfKLUxqhT6SQY0wQQDyBifoB2qsnNNiceOim8L59avCaiamHkU2XXqubMwIPKLADtgfwl4seufKzAIqAWdZ9UWuOttu1sT/AAai1QeWrxTL+a6KGAmNmOkAnYAC0RbD6nl/KqVnpzKUCzEXGoFStwLElevXocZpRjGyik3Q84jw7zlAqVNSE3AlSR0JF47W2xLeJ+BIrLXT0kG6moWBiwCBgxDGN/eTimz2a10VrI2gFQ8nYA3KsNiDMRvJBHPEln0FSjWr1HKavh0klTUKkgEFoAsTtH64njtbseT8DThebqOhWi9JQBsQwKz1CWte43I5YnM7w5qdZmzvmZgVyTFNwVqFRpBYfECFEafTuYtbAvhzxHrdE0IriSSvpMAWi1r2iTit4nxCg9IoyyX0lliIIm6kiCZEgCdztg9OmuznJ0R34crRWll/LpUwZLVHuxMXMXY9oH1x9k+CZZ1dqzPUYyWqIG0UoiSS3xMbD9BacN28Mq4D0QtQTJ+EMPYRNsdc1WTJohql0VzCLAZupbRIEDrIvyxVu9RYq+aJjxlw6mqCpTrJVQtHo0ypjmRysbWuTvOPsM+NeEFznmZjK1ASGC1KbLoYdCQAQZje+x54+wXOtNlItUSfDsnUTRUWQN1PObxYQTcd7EYscl42zdVtFHLI9U20prJtFyAYH1I59MI/C/Aa3FK609QSmi6nfkiABbTuxtafewx7RwfhOXytLyqIATny1f4qhG5PTboMUz5oQSSVsLXlkXR4Bnc03/dVDST5kokD31Nf7CcUnDODU0ApUQEUDbr1JJ3J/rjfjWdldCELqsIiQOZg/wDODuFcPFM01J1Np1Fe2y/dj+WM3N8bf+hNN0Ls/m0ytJn5xy5SYHuTMRjLM8QFKirKhqeY2lhNxIJMmeW2J3xBxVc3mtKH0UTKxzYT6unK3v3wRlMvFObldZYibn/EY2O4vjRGGlZKT3QRlqUkDLADk0naBMc/tjKujrVVWMK1mKqob6Hp9sPuGcOoONUPqO0So+gH6nBtfw/S/jYkbSAfv2++A8qTF9JtaFOU4PlUDHRBBm8SSeVvrIOGx4DTVNVP4RzDGDG8dADN8Zpw4hmaJmJMEbADptbBJyB0mGhTy5f7XviMpXux1j+gSt4UFVSfMrAOACoeQwAEah0iB3wp4j4Y8hXdTFRoCFfTpjcCPikWJM7Yoan4gCBVQCIgAmwt0sYtjDLcDYkGqdVufL6TgQk49sZ476Qm4dk2ep5kEiASTA1MRHLcc/pi34Xl9CGf7/p7Y6UsuIAUCB/f5YMZoHM+2I5cnLRXHj4iviFQqp5HlbEhVEuoJn1SQeWKfjOYlZggTEnlP+wOJqnVBYQBqPqA2sIG5/X/AGxow9WSy9nX/pZZjTAA0vJjnbn15H8+mGFfiq5cLQRfUQTpUbwY+i3AvvgyvkPMJqUzfZgDzsLctueO1WnoUaxLxKkAW7GZgjqN/wA8PKal/wCAUaE44xVOqEaxIkFYtvct2j+uOMxxJ6WksjDV8JjV1kDTN45d8MMxmWmAGVeotcXMxY+9jfHNegGVWqafi9LGxDdQRB33wrlXgDAKHi9GOlm9axK7b9QYM7SO+C6GaSofMYioy/CDphP8onfvvgHMeE0AcBD+93ZmLSTPMkEN3nHfPcGFOGoL5UCGRgxQiIuNweRIPvgPg+jk5eQ3irvmKbU1EBhpMxtz9hHPfATcG/dFWC63GmFEX3O+6i3Sw74NyzKQRTdS1iU1SR7WkrcX23xyuWqHd4tyQEx0F/5YS2h/y2yKoV2yi1r6tJ0CrJtBgCI788PfCSfiPxFa+iqnlgE9QJMcgABbffGPjKlTpZUJTWEL6qmoCWaI3PxNt2EYZeE+L+aEppTVEpJcjm0RPYmRyw+V3ickLCuVCrMIwpUstVWDTkEiYIuPzQqQeoOJ/jFOsKZoMlMaH8xGU/ECLgqYF7ncRtcHFx4rz60kpnMUS6FoLqSCuwG3XpOF/BeLrX10yA5pepGbTOkn2mRaQeuExybjdBap0RPhFlYuAsFlUqGIMrJkgXIAIsJwd4hr/hinnIzZdxujAEGGtAaR6YY33J7YK4pwsZZtQVmUhj6KY1Am4A21X5jqLWOEv7QeOrWVDoKkEwtRGRtJFp+U6bidQ32xZVJ/QyXyhx4YzaJqqLUbyw5HrN9IuCLn1AEfe+NfH3ibL1aIoyTVjUCVYLBIuO/pBkDabicKOA8SFDIUyUlXdytheWjYzaFv0wp8TeJhmCAiLRMBXgAQFkhQZ5kknbeOWGjjt8mcm02kV/g+KOVbMGof+4IHwEAFC08/VN7254+wLTyj0chSy9UqJGrSwMpqYuBaIseUbnHGJSgptyZGTSdAP7P+BhQK9TZo0LeCYu0G9r/nG4xbZniZc6QCoiRy1Xi/9MLfC9Rq2X81lCKVCUucKNybe22CaqWgMdhMdBy/vtiskroaTbGPCcnrqJqgM06RvYAwT9cY+OuNNldegCa+WCKdiNLVJ7RBFvrgrw7UBzr6TIp0lVfcyT+oH0xPftFR2z3lldQKaqbMJAGmSB21ITGEjFPKk/ga+MGxBwXMLoc+oRTJ2m8CTbcyeY5T72NKtNJQBEASRsOQ35Yk+H5U+RufMqKAQSdWkCSTHO256YqMjlPMoBlHyxpmSQOn9euNM6sgrKajnqa+lF1EAAEH0zb/ANrnfDlkCAarn+Z6DliEoOyVFIRiy6iDygbc43jD5fEhCyQC5udRsBFgItO3574xTxPwaYT1saEwTCTfr0x1zAYgDSLmQJI+8YR5nxMQ0H0Aj4lWfpP88E0+MAU4QFma+pp+vf8AuLYHpMbmhyW0jUWvGwFsY/jAx0r72+u5OER4izGXb2ABAFyP6CMOOF5dlyxZvjqXPZZgCfz+uOlHgtjRlfQ3yUaZAj+eMM3mIJDAkHYgffGmQP7oReLY61HMHSQQOX9f98Zv+xTwL+JyaP8ACAZm3KeUYn2oSwVdzJEfe/WfyseWHmbBqqQYgi/KB2n+74n9Q1luY+kWt+Q32xrx9UQmt2H8LzapImDsV6xN4774Y1ssz3DWOwIgEdAQJHthHxLUAHSxEX9+h6TOG/C81rpFtVplTM7/AGwZaXJHKujHM5BhBAaQOXPrM+w73wNWyOptQ9PIibfX8sPqObudX074Iq1QBJFum+I+o0xvTXYiqF2GirBULF+f89Rt/tj7JZqF0n1RsATK+5w5q0VfkZG18ZNTVbACR2M8+eDyvwdxrdk3lsuiu1TMKFYmwba0gEcuc+/0wP8Ajn1hadUlCY1MNh7Tv9pw+zJDD1CRzBv/AHFsTubo06V1BIJ2kxbpPPFIvkyUlQt8VcLSlTaq9R2LEAXhRJtsSbe+N/2Z59IakKQ1AB6lXUTqMgKBYALckbyJOEvH86KzQVLlFkLJIBtFgILddVhO2G3hbI1MrlnLxTq1qmpV03VRzNpnTqYTsI/iw+Vf8fFgh+VlrTK1afl1UDBhcG88sSFXwicjW8+gGdTuBcxsQY3EAGbmRzw9zNUiqwB9KqsHpqUsD+n2xwOO+UD50KoXVN2VxPy8zA354yQlKPRZ0+zDIZoFiqsGJGoIb9JE8+ojljjifDaOYRkqU+5UsF+s8vcd8YcR4jR1hsulN6pIJKteOf0Mb+89MdXz3nKBVo03I2JvNvaxOKOLTtaEsjuN/wDbUTpShVRm0ga9WippM+k6g5n1SYiYjEVUzCCoNIIVSoI6x8RnkZNvpi28UcKq0CxoLqo1tTOoksrtvEbrMEWtJxFrkLbOVBJZtJGmZ3sTFgZ98ehiftOX2emPmyyhncOQiN5pUeoOs36NJgnn0ucfYC4BxRWy1KprE01NNjJBN4EzIKkBTBG4BEY+xlcSUqsfKwp0aVJQSKVFYgTewH1xxwkNWSkwWNTtqnlpYg/S3LrjbgLSepWFJ7gTHvcYR5HjS06lfKvU0eW1TQS38UnSeQubTvJxT5SGq9sW5njrZPOcQRHK1GtTYXhtQP8A/LH7DDSr4prZ6iHqU1WomoLUQMFIYRpIM/NeQetsQ3Am8yp5lWYCiW7gDfqYjvbFpwMhaVPUCw+FmEW3gx7dv0xdwikpVsSbf4o7fs+4KtevVatLLSUIQTzgqCI5WkAbGDhpkqrZevouVDMBf4uh5AbTE/qMNfB3DlpmvULAeYVUnVEsskEAfCpB67k7YWpw0nNMDM1H1UyBMhuYM7Awf7GI8rnIdqooZpWq10ikgqKpjVOxgmL2iJMbgkdcEZagn4aQmp2+XeCto627zgz8O1OiaBa6rAMxq5SPpyntywFw/Kofh1BTuDEEj9CIiRGIcrWh6pgSZDMKjVPLa3+G5tyUHUBhkvBqxhlYQYIBFl6wOu2H3DcsChu2+5Jv7f1wYtFV5fzxN534KLGuyYrcAqiW1ANMxcj8h/fbGFXjr0EC5hHIWVLJdSt4nbTbr9zit1MdgAOpxnWpzKt6p3sLd8Kst/kguFLRMZDxOgAIYqDaCQZ57bggG8xzwwr56mSW1AE8gYJgkSb35YX8S8KgqwpkgHcQCGJ3tttMnCn/APE68OC6qpErG3O0GRtfY3NuWLVjluyVyWhzXzlPSZIiYMnrHccuXPGTJRJAsGNgDAJAuSASJMdJNsKl8G1oGoswE7GAJtICix7xjiv4PIA0C4AgySQQZ2JANpH1O2G9vhgTk/A347SIpHywrkAA35x+ftP9MKuB5xtGi0D1gC8T/bfljMZSvSlXLFQHCaxET8MEEgwbCSdpjljrQo06QlKkmNWkEfNEiQJ5Ty5HDRrjXYsu7KQVxUQHcjcdDbGC8YZeUj2297/bC1MyaZ1p60YQwW95+JZt23/2yr8RDsSgmLz2/kQbGbWPW81j2UU/kfPxEqpcDUBuo/OOVsZVOIo9IujFx/ptG/zCY/4wq/EaZNJtfUAz30xythDw+kATXosaakn0mYJ3IjeZ2HOYkYKxiuRTJ4hpuhVKppsOqeoddx/XcYUcYzNNvUSoaCTDSQAZJN/5j8sdP+vL5R81EpspNigME9L3tcxjrkqKVyqU6YBapDHy7qN2OmJgdza1xikIcfcI3ehVQ4lUy9VnDhAII1XJFoEEGRe82vis4CDXFbMVTKoCisxkS4Go2nsLfxYS+IPD/kU3dKbKq+os9UNK/wCER8W255DAlDjlVylGlFDLKukhbiNWokk7sYO/0x016kbick4upFBw3OoK1Wi0gmnrk82AEXi0AqL9MMOHVQ1MKVDIoAMiYkQY6dDhF/0weTmKzA0686jcMpQIrKBb4Wkieq9r9vD2Z06WuysbjqCTsJ6rH9MQcU02iqbWmHVPCQDeZl3MTLU2Njy+19uc4C4hRaNtMHYgAC5JtbrE9LdsOvmAVoMSrdRAsbxMm2BK3jAU3NJ6dQuvLR8Q6jqs4EZTf2BxQjqcXdAFB9Uj0hgD0mCb/wC/3O4f4hQyHJ23JABHvMCxG4G+FfFM4j3rU4QkRVQCAxNgVJHvy54xTiPkN5VRUcpZhfUD3AMjleDPWwGNCgmutkXJpgHGvD9VpehUhH9SojoYEhd5EiQbjr744wz8XVny2Vpegg6L3IRZfVEAxqva5sD74+x0ZSaG2M+BfuambL2AK1bXkaNx39JH0xC5nilOvn6zIA1NyDqIN5A3mQIvaL7Y9D4xRqrQapl6YqVGTSUJgspG6z8wkwp3x5Lkc6MtVGukwZWEoRBHXcb9PbDYdvkM1qhnleCuHgERrsZgah6ha24JWCN5jbFPUyGgFE1QUJBEWKWM8726WwRwJEq6XWiAxgkxMEQQ1mMkatp5iec2jeHKRGpHZtRLAiAQTvptIxTLm4tJiKDnsE4KFp5XKaAhR7OV2JLGTtvNr45fhbV60rUFF0YABQPgBMAXlYIueeDeH5KlTyypE09Za7fAdXOdhIJ7YwzmWRCatJxTqIR6QurWCLEkGZiTaO4xiUts0vpHXiHiH96KVU+qBDBG0nuJFiY2/PG2T4zRpgsSN/4tRJ2uIicLMxxUAhakuiizBZlYgkkH0idpEjvBwRwDyWzDU3j0Qygj4uY7W54ZxSiTUrlRXvmfRq5kAx78sdcvULbbcz19sB5vNDzEGqzAwB1gGD9JjHbJZ0a9PMLt9v1xlUfaXb3Q0ZovyxPcT48tBGZpZmfSNPISR7DYn6YaZjOgLTYXUx/I2/vlia49lEcIHXUhOlxJtqkTPS5v/iw2GK5e4GRutDfKcWpvQplDqDtpJ5i4DT3v+eNGzY88bFWGkdARJ+m0Yha+aTJZt6QIFCotOqtx6X2bvcCb9D0wryXiweYUqtGmo2n1AauRF9p1Mf8AScav8e02iHqO6Z62FK3FxzGOVIqA/wAx/cjEX4R/aCuZqpRjSWDESwJtsPcQd/5YsXrhD6rSNwP7947HGWcHF0y8ZJoEKxI2YC4JkEe3MYQZ7gNKo+qkfLqKI06jo+gF1uZsN+QnFBRrCsgdCNabxF5F/uPzGEGfrg1QOZEjt3+4I/5xTHd60TnVbFWf4HWBC6JFgoWT1khxEfXsL4A4xwXMZVDUcBkUNqOsSBB3t7T9rYo8vxVpKVIDj7Ryjsf7vjXM8RAIUsvsYv2ub4t6kkyVREXDfCVSp6manRDCYDMzGZIJgAA7GJOJniVA06rKatSAGHpW2tbAzpCwW3Pfrv6BluMhnVdMyZCi8mD8R2GF/jzxRCfh50GoAzPsAobZWG7SOWwBw0Ms+dP+g8YuNomOGcMatqNU+WqLMmNRMWEGQWeQI9++KbwxlagbVTeHpytXSFKs7QzosgQEGkyN27YmMxQNMAawW3AZpOxJa4jUZAvJBHQWO8GIaj5ikjtTRBrqaTBJErE3jVqMkQYURB2bLbi3YMa2VOc4XUaopqeqm9zpO4nZtW8gbe5ttiS4rwE5dxTZtS/EAbOVkyDHpvG/Y9MXuUzatRNCIcL6AO0ER7bYFVFrqFcgEbSPm94gfTfkMZ8c3BlppSF3ioUlyxD61VlAWmttwNKwOUwI6dRhFwrMBadNzKqgIM9AY6Wu3109sKvFuYzTEI4HlISQysCGb4QBMNIMysSCBgpc8fw6AqalEkL5g5lYYj1DlIN454soVGvslJ2xnnuGVlnM5TSSy/vabSQ8RdQDAYxfnthw3HKb02U6arKLACSrEWDD4he0jGHBuJgvUUnTdSAbG4BkdgTH2wL4k4B5jebRgVl3WB+8HLfZuU7GYPXENN1L/Yb+CR4nmmqTUppURTBcLUQ3ImQSPpO49WAfFaq+Zq1AwqF6FNwaisGMovqTSYm3O1z0xUcK4UM65T8OFVW/e6iabLvIgGSCABAEWtGPvGPB8o9anWaqq0qKhTTHzqJ0qOgkFZvadzi7yRjJJhgvayY8T5qvQyOTRifUHLg3BJYOkzMkKTc/yxziq8U5dK+XC1NLFpf0mw9SgFYO0THY4+xn5vwMpR8lNwjOCoibXQG/sMZcU4Wmay3kvWSir31gJLBbEesiPccsA8Gc00y4tq8pC0GdkB/XFJmuE0M1SKOoZG9RXmrR8SGLN+uDKVaBHbILw4yUvNFIGpSosVWrEFxzJiRAItE8zIkYtMnmg6HynAMhgLmDYHcL9r88LuG/s3y9OhX01KrM6wt4i8rIEhm5FiNpsMHeHshU0ijWpsH0hnk+lQSYj+FvSQF7CcWnkhJWvAIxaZ0zedZUOv0XC1NO0NYOI6NAMdb7Y7ZXiOhClyyyRty6ge++CvFDKHpgLKVFNMtFp5SdpsbHCHhGaXzCrs2qIMiJI2I79u+FjUo2NLTNs3wts1+9oghtnvAYdVO2rrse/UBFelUVwmq0CFLnUNj6QWW0XupttimzANNCtJZVVKqsm8xPX1Ec++OFzANJmp0jTUKTpNjMDpc7RJ/lhVkf8BeNInP+lVn9ApVXqRqJYRpJ2OprgjaQZ/TG+bq5zLVErZmmnkrAdlDFiI0kkg6VN5jn15Yq+E8UUUVC3Is3+YSDP5Rg01/MQBgGVhB5gg9ffCvK06a0FQVdiWlmiqMqwV+Ui4uJB+on1D3wPW4pUWzGViJgn7xcHlj6vwsZZgKVZwnwik8Mo3Ign1COhnCepxbTZNTOSdIXawvM7D4rCBh4xTEk3FiPxbwOabVaRMKPWklgE31UukAsSnOTEYhM1WUDSpBMiwMi4Gx2gGN9iN749OymcQoTrKsJGhoCrLbGewIF+ePP+F8ANau9B41ICJUyJ0wh1CZUHcDePfGrHLinfgEqezt4ZzejOZdwIIqou+wJK7ex332x7hnHCgD5ZmJx4HkT+HzQFYaWosDF+RDahbYxM98ex57OSF0y4ZgYH8Nif/rPvIxLOuUlJC3Whjw3VTLFbam+boW3G3KT9RidqZ9XzTkzeRBmIkta4uB+nbDvPFiWIlQVgMIEGQIM7Ez9gcTHHeHOtYmE0tAguQ1UkXBE7Qo6ffCY427YJOqQbnMsKy6SxV1kqw3tzsYIPMHngXJ5qoF8qtvtzgr1npEGIwVQ01UQg3IGnkSDFuRuCJH9Rhnl8prXS4Usp2uOlx22vhm6AJ34k1AjTO1iQp7SJt1FzP2wp41n0rgeYG83ToDuzBVUEmSqRJk9z0FsUVXgrmIlhHp1GI6eoSSN5HtjA+Eah1NURaiAXUFV57gWhQJMyDH2wycFtg30hOlBcvl6SUyK34lAavmW0splfLAjSQSSZNx3sSzxSvUoUamhKRLsraU0roUXeAAAf62wC+WDMCqjSRsCCBsQTsJiOmCKE5vMUaT6vKUwahtpUByQoEANAiSLCbc8NJLsdTb0hpweqtdSE1LVpljcxK/KyxF9gRNu+B+IeKDR1CpTf1oToJVFsCDpIMtqIBgXG/LGuX47Ry1Rlo5emiA6S3zNzIkk9DvvjvxWnRdUd6aqKoOioE+E7w8bCCCCNt7wcST3bWg/syVq5irxD/5KFJUiBUqkm4uS0LIv8Mffcm8Vz6UsuMvSOq2lCl5d7O55KIkCb4EzXh3ynD01Dh91AFtvUORWJJjt7YW5urVo1qZqIKc3WQLz/iU8jf6nFElLoXocrxNfxxkmFVacci06weuwGKRePUmeHqLTLH06jvIkCev8xGPOKecY1mYX11wRf5VU6T9oxVcWyVAZBnrMo0+kWkyZOggbFxB5RAOJTgnJWPWrRr4046tNVp5dz+KdlWFJBAk7kGSpNtJscdeL+HkqnQp8taCKjsSLqB8JB3NpmLG++J7w3xnK5aKrU6hqkkJUJLKBC3076h8P2jHHiai7IWYMa1WoraJuByBHXTeItJwmTHwlS/sZPQx4xnw2WqJSBC0QlNHWeoJAvsAVH88fY54vS8vJMmxXSDcEltSluVze5xzhRUM/2dUqzLWrV1imQAv+I/MQenKR17YpqVYlCyW6TsZ2x55wrjeZr0qOWpsyIiqahLAsUjaRACxaInbF7xHUmWZlEnSYETJAsP0w2SLu35Jv6DeF8UFU6CxSovxUzc+421Kd5H1vh4lKVI8yWJknbbr/ACGJPhCU83l6NV10O8qFYQyus6l68ifbG2d4OHlHVwOZSpUWQesEow9xicoRsrCTWjni/EkcGih1ol9YPpDi40n5jO7C2+FdbOK6Gaeqtps6AaT7Gd+24wTnPCEJTOV11HBAZXqCdMRIsAT2t72GF1DJMjFFHKWRwbHre4ncHffcYvCMWvaxW5Xsf8M4qzBPNIWpptqsHiRMiYYbGe2O3EOJQCobW7n1sswAIkL3whV0Vl+IGPiLlhHubgfeO2DMvmV9U6RB3tF++9+eA8e7OeR9GmSqNQrOh+FvWoA3mZ+oP64K4Rx4hfLb4lJuDYCf7+mFOdos+apQGVQsFhBEEkkqSSZ6WjfqMdq3CNHmVKaksCf3Y+ZeTLIuYjc3/LAaQqmzr4i4z5eYp6vVJudwoIMGeWFOVzGquQk+pXN9oM84EWiDOBfFlV3RCoJdEFgJ9U6YBWZkEWvHK+FmU4rVR1YAaWQEKwg6vl03sZUMARAK/esVSH2xpx3MpRy7UzIrODpAWNxEt/oVtuthfE9wfinkVqRBK+uSWJsh+IkAdOtzY3m3TiXF2rVJqqxGrUsQJsoOkEGBCjtbrgJaOlvQflkQRf0gix2M797dcaEkk0K99l/xbw7SrVBUqOSKjU9Qtus6Rts0xY/rio4hmaVGiNa2Q7TEnSTHK3984MZ4f8QU/KWlUYKFULJggEQbnkwMC/bDTi2fzSLqVaVemTIKBvu0GAbf0xDg26J8mg7i/HxUX93BAm4iC1pIm2mDz5nCfMZTWVlpZhEvJC9lk25Q1t7QbYyoeMFcGnmsuqncMoXUOVpEyLXE7CRY4zq5JqlIurF1Uz5gAsOetTtECSBFhikYcV8Cy27NqGYNMzp0IfS0GClSbagxgqfpyGHFR3cqGOmqhgOkiQZMggHcAT0I74C4eylQ9bSGIKu9MFgQLBmjcXMj69sMRTqI8grfc6iQ4vBDHZ457HCSYy/c7JxSuZC00YgxDTq5blYBBveB/PBK+ZoY5ryqVMjSQz8jMwAd+8ycfV8klRTIgxttH25H3jE5nPMp1LCkeerQAwHKRYk8pAjbCJKfQ10VdDguXqZWouXhVaGZ0Ulm07ATeTt9cIsqTTzapCzSou5RfkBXSNUWJOoW5R3gbcM4lWqqF8ykoJgSWYj/AELEmeRIFrjC6pwimcxWcVqlM01TU4gs7MWEtBAAsJWwEAbicSimm4yKJp00K+I5WpUqaNOkZilrpzyqpcgGZOr+eHPAK+vJfvAWp6dLrZWUrcMvQgGLHdYwB4v4jUKA0z+6pAMCTMsCARa6jnvjv4b4/Sq+fqUjXL1PT6YLDbmbtJgdTF8XknKFgWmD545jJq7afPoqoak+9jYagLg855/liZ4hxSpnqnmVYU000rTEkBjA5nmSSZPQYdeIeI1qWX/Dq+kOYYSDpUgmF5idpm4jmcY+EfJVUphGZmeWJ06VAIkmCZMLIFhzOGhaXJrZzarQsqMtLPUBUI8tRTVjHKACevew5YLyPhirxHMVTSbSjOXZtZKKLhGMAy28KQDE3EEhLxHMLVzdRtVhZTpIChdifp23xtw3jrZauWVyismmV6HmIIuGF5nnY4s01jco/lQ8O0il8RcEbhPlvTqLWUQrhk573DFhcW1AgiBjl+LE5ZM03pq1DaBOkGVtzk2588UPiLgrZ6g1ykgPTkGWMarjTtcwN+dsef0ONhRTWoSForp06TBqLOkf5QYb3jGBTeVJvbR0o1pDXxFNPLhCRJJmd5kNE9QIxxhDxLMucur1WLO8sByAJU/cjryjH2G40TSZX+DsxNNQSWLwSxF9VgBflFo578xi547Snh9Wo1gFY2+o/piF8DZU1GpNOlRpGnf1GDud56d45YtfG3FFo8NCgBvNPl7SvPVq7WItcGMdNP1YqII1TbPPDxSp5YDIypTZnUKYZDAktG8ATvg/NeLMyyoFzMlPWKiD1jUpIVzs4gixG5HTCDjvFNFFKKsB5g9YBsBaASCYJuSDc/lgTwa2rzkMEFdUHeVNyt4EAm57bY9CUY2lQkU+Lkizo+KOIMisKlHSd3CLMjrsBJGB62bzNRleo8kv6yXWP/XUOY2gfXC3IUTr0etyx9IQEsZImFG8bx+mPZ8pwihQpIq06aKAPUyqGJjcyPiPO84hmyxwa47Y0MbyeTyrM1K9IkmSoMlfhKgC5ANz1tH2wz4XxulUU6ArAGCTYjrrHJYtMQe2LvO+XWMNpqBTK6oaCOk7csCcU8M5fMAEUhTcGQ9MhCD9IDDlBnEP8lS/KJR4q6ZO1aS1UNNGFOoLopNrc6ZIupFj0thfl+Na6lLyqig76GMEfHN/eLjkRhxxHIfhCGMPTNlYr8LGBDRspNgw9u+FfAqaPUqB6C09MRUA/iNwTzWwPp2/PDqnG/BBrexf4tWrSD1UAOsa4gED0jVI7lVOr374B8R8FC0xXplWZdDMAGnTAuDqggWFhI/Si494fJplfMJ+ZSCLQQYFjOq47d+aijngMjpckOA1HUObEaV1CNwCBMjbltjm9FEgrjfDEzdNKtMaxHmIVjVJgww3AkETBA32xM0UQUmOhlqoQJlhI1Q0AxsGBiwuLmMPeG5apl6Cq9QK+okByAsk3HwyLQLj5tsCcZzNRP3/AJaBQStTQR6riJJAhdtiIJBgi2KxTSF7dE9Vr04NWmwR4h1Pwv6jII/i5j35Yc8Cq1aQSrl1qaTcgMSIM2nlEcxzvjc5LLyayqQWuHEkqGB+JSZEmNgJvc4Gq0AGVlZtO/7tyeRX4WhgTFrnbtiiT+BW09BnFcuGUVSC9GqwdVCg6DB1KTMCCIFr3G6nHPBOK0qLQlSrS1QGVkBWAZHqWYYj0z0Jm23bIcSqUh5VaiDThyARAuS5252YqeRjrhRlKxDEFG0Md3WGWbgSN4W8jf7Y5K1xYqXlDTiudYV1fKVAFKy1OIAYAgwDaDvHc72w64DxikaZOYpmm1MMQQRpYTcJOzzfSe4scLanBaRCsjzKwRbaQvNgJvjlMyBqXUUCgkmpTMG4WGBtMFfVO3O2FkoyjSOp2U2Rq0a4mhmaf+VzpI9wSGX3Uke+BuIcLoZip+HzAcMRKPTKmSeQIIv1WOm+Ey54klGHkQASWSVKFtMgxphpU6iel94yyJ1ZiiqtNZXXT6lCmINmBIIIB2xD06tplE9oxocOp0WdBVrsyGCQSF3A2i0bRzmLzgetwGtRqB0aujED1G0qQDeRcXFoOPTay0POqVWSVqp5dQ7HSTz/AE6j6Y143wynWyy0C5QoBodDp2FtvlYCCOo7DCL9TT6KPF3s884pSzDUAtSNJbSDpLGCZuBCTa1thgbwtkf3lYEgr5XqKgyGBBE2ABsbD+WBK2fZG3DFZVjIuUtpAO5tYHe98b8N8UPTWpKonmOCqvK2EjYey7f7nVNPjSIx7tijilOkK1TWzatKkC4BOnTaT35/wnrGNsvla7U4pqisyQdNvSdx79Sd8C52pTqVWquC5EKFpghQBFgSJHPe+OnEeMOyinrWlQ5rTmWixBYxqI6TG3PHW60PVsFOWpBPLmrUYN/8YNz6TIkCb8jPwjFZxjw/kqVbLIp0H90zhjqD3Qf/AGAa4kYofBvD6VCmppepbNrsSwaDfbSNrNHtbEFxXwlWXMmoSwpB2KVGOqVDNp0gerYSAY3HUYxvI5SdNo1JUtlT4v8AFdd3qhXNGlTcKSBJfURO4tE++/bEOOCK+YdSTpUgu28DSGaDzYkwBhp4weaZ3apVqGrEEEIJiRyAsL98TeYzTnzPlbUzHlp7cr3IsMV/TxUUdk60fZ+oatR6iglEhSQLKLhR+WPsVfiLh9PK5M0KckO6szE3nSpgmNhG3fH2MspNuycZ6pDLhNcpkTUA/eL5bgnqChv7YH4Nn61QMhYMC/nGWHpckk7nmDdQRvij8I0FrZdqZFqlMD29IH3FiMQ3HOFHLq4FmWUZYEnVHqmLqQZBn6zj08LjJyXky14+RJxTVUru+qV/iB5WEX6AgQJ7Tir8M0qdLLo4UFmJVmAEgEz6ib9BiMyQUEaxYEGR+hInpEc8ei+DmmmqsWGlnQaYHq1E+qef0vMcsUpdlcukkhn4AyOjO+ZSqhEg+ar6YK3+EyL6gI6QZnbFRmeI069cU6bLUdiYOoQsX69L2BOJvM8KpEsRpJ2uAptH+mLflvgDIVqKN89CouqHW+kRHpkxzicZp4lkk5eaEjkcEkWeczq0dQqOGYGAlMEtJsBpEmT3jA9GtUf1ClXQ96ZG/UC/3xH5jOhINN2cyGAJvNrwGMjucWCeL6NUAecvmAQ2vUh1G1pELeLTiOTE8aVbHjPl2G0cwMwtTL1oRmUre8GLWP3xGLSq5RUXMKEZi6ajGlmQxDdA4GpTuRIvhrntesbhhcMT0vY8/wDnDbxXGb4W9SYdF1qwMFWS4IPIyCJ74SDcGr6YzSkT+h9XocIT8StcbH7R2tOJzO5UU8yDV2qttr3dRaDAgNMTIvExzM4HxqsyhanpZbLUE8o3gyJtc98dvEWXXMU2VyFemNUXNtiw2DCJMAHYxjTx+SaZSo+ul5lSiYQ6KhE+ggAkmDOm8wbHfAlLJ0KtqVSQYBAC3GxBgAnlfFT4JzS1skriJJuRzIsD7GNvpiY/aXwpaKUqyhdBqFW5FJ9QiL7gjpt7iEMlycHopKLpMQ5bI0h5tCG/ct+7a23SAQSpkgx1A6SJ5jKBZKyyZKE6uYgqbzyPP35tvDuUp5/MyjM60xPqLBUErvpIJZiLCeR6WvKvCMlRY1DSQtM6ioJJ5QObYtPOsb49iRxuXuPLcxxZfKGkXUyysFUmNUcidxEHqMN/D2aq5lKulFilshWA3LTNogRaL6hYYJ8f0C1SjVSmaRqHQTqUSBJUBQCdRJu+wAAnDDgmjL06iGsKhRySfmWIEN1iItPPHOdwtdg4+76J9+K5hKgpPkxECQqG4+EEQSLm19+2GHD+IVm9ShRylwoi9yVkb6heT98UXEwSARpY6YF4F9LCP9QU4geIpVoVG1IQmpp1JqkFpUk7QbCTty54EHz8BkqGz1s1qC6MtoUaIOiAZjeR1nlflvJPB8vTy+ao1qxp0yB7QukgkgN6he5i30xNZWoa1KrUTLBvLgMUk3eSLQTJPTtaMUGT4EhytZkQq5o6grk6kdSWK9kcare/LBlSVfwBW9lJTeHIaCptI2IP8oIg8xHbAObzDUX0TKMpameUbxOxHMe+M/DXiDL5qgtOmop1qSw1OSZXfUk3K843W/LfjigL5dpu1Bg3us3/ACM/TGFpp0yxlR8PBqGZqrVaajRSCn4SRLWt62krc8++IVkoqpNRaz8yGYCNt1H3icW2SzaU0aTARg0330n7YhvGFBhmtJdEAp05Jky2gSN535dsasTe1JiNJi+qlImTWgAmFRWkcoF4BP8ATHXhmirUShTUguYFR4AVeZgbwBNzyxnRy1VVLpUpkGATIm/YjtuO/OcbcOpBq1N7sdemTAGk2039+g/PGh21oKpdl5xQJTosUeui06UpFRY1CFUmBvUJG3fCN+PH8MlIhTVpACTot8QBQT3C/wAO2+x049kWfL1KbaF0lJaPhAkQx5AEggxacSPF8ux0OKiNJgC1ovqPIj/FjBjx7tlXkvR0z2UZ3LvUBncsYJ3ER0/pj7OZR9L1DIXlyLAAASN7i/1wx8G+HFzNR/MD6aa3ZFGkseTGJE8oBJvjnj2TVdSU9aL0LavVzJlVYcoB23E40qW+KFnPZx4hzQrU6NSCusbzuQoDe0ER98fYV0awOVAJ9aVmmZuGUR+YbH2MkohiqtHovgXNK2WGmzU1UP230nCnOio9WouaYEgeWx1aZBuhv9wYv0wR4BpmhmCG0+ujpZIPqFmB6D36m03xX+NOHZd8p5lRdflqdLCZKndZBER3kSIONXqelk+mQ4po8Uy+Tq5msVVlU7+srTEL0nn2HfFj4bpDLMS9VwSQzPTZXNgfhClvinc32Nowv4Z4foaWetX1rAC6Q8xtBsQNotjTMcMpgK2VOZHmNoBX4WYbCT6ibzbaQbYvDSf2NOSlot/Addcxmm1L6UpPqBZmmSEliwEMwJ9N4wF4ryCZGrSptLI6ypv1IKkzvEEYqmrrl0oU1AaqqjzioksbnTIEmWLffvjz7xTxypms6rV6TqtNdK0z3IMmDz3sbW3xDBOU8tr8QZIxUK8nVKlJwPMcoJgMVATTfUCxBCtNtXLodsHeJEAydU+V8ZSoXDBpVbSCCbSRta+MUp0nSoCfIVVWBBcvzJHq9MQdyR9sc1+KGvSpglGprFL02DIOTC8NbeYtbFP1DcZKS8MGBJrix/wTwdmKNAVXdKlMkN5VNi0UyBLITYtz0jcA3OHuRyE087lGJECZ7ODcT3Wfrid8C0q1PI1dNbWKNWDS0/8Aj7hpurqQYgQZOHOT4iy1qzONWqjE9ktHc3N8ZZSlKTV2O6jRP+HfDVLMcICEjX5pc1BYgjoSLHRAsI+84n+CZ16h/CeWahJmkf4ZvLGZWB6tQMjbFkvD2yfDDTkB/LYmYEFomT2WN+dsR/7MuH1GzqVZlKVNyWi66gygGepMb/pi8ZtRlIRLkz13K6crRoUQSSdMk3JMSSTab4mf2iK+ZytJKYGpsyq356tSAfnJ7DBnB+Lfi69aosGnT9FIxvpGmfq2s+wGO4pA1UYAnyZKz/Ew0zHUSYxlguErfZZvlrwERTy6pSoKFVFCWHxaZ3582P8AqOAamZgmxDRC1G0kKTtpW5n3EdThk9AqpaAKjRduQ9hP54U5/gtZkY0mR6x+EuIVBzIEETe1sLGk9izk30ee8L4nXrV6jVSGqp8WozOkMQE0MAfUOVh6bxih/DGrQbSCrVj5lQpebbEapvuRtfExn8vQpVfJzDE1AQ3moQ92mzAxF73kx74IRK9J5oVTWFSB6fSx20kAfpsRuIx6TjaXFkfJS5Li6fgqlGu5FSiZHoYzTsAYMsyxKnCXi/F/3qVfUabUVFNkLLK3sRO4AiD/AMaZha1AqcxpkEGDeA24cqbyAQYjcYRZfPADTTQ/hw+tQ8HTureW7CIJMQeY64EErs7fR6D+zfPq65iVAqn1M2kamF51EWJEiBv+uHmY0vTD0lWpqFgTCvvAJgwOU/1xCcD8V1KFRtSo9OrZkLi02NwZFrGB94kPuI8aWlTq08rIpJROpQoJVnITTJ30lp9PuZnEcmJ82/kMZe3ZMZFstlOKsfL100Y6WD/+PWPij5tPwRPU9MX/AODGogCVZSD0IbmD0uPvjz/wV4LOd85WqBAielR8UtIUsNtErBBg7bYt+B5ZsplnFZgRl0IB29PyD9BF7kYT9Q48qT2OrSvwQuW4v5NHSwMlxJMQdMWnlJ0j2nC3h/h4505muKrLoLO5KmGABMLPxMeYtAK7zZjRygcMjAkNYMB8JO59/sPfm2yobKZarlxIQVW0X+Vkpkm+92b6z7YZy49diKWmzzdOFwwFNwWYSAZBAMfSb/n9cOeFcCoMWTN1HSprAVEKKNHVWYENv8IgiOc4GZBln0OWdVL6CsD1DfcEHuAPfBFeoM3ShiS49WkkBh7CBqntFiLWw07S+C3IpvEnGcuKFbL0lYu6BRNOJ2Gpn+a35jEFlqUayi3YDTsQDN43Hyn+zh9xvgIyiUWFStoqqpIpnTDEaoIBgW232OAshwt8ycyUfQEgDWQQxJiSSAJIQksBvieOUYILHnBOO5TL5YKKbUq7rD1HBIcmZIYEgKT8pA+u+A83SNdGEDzVEoRBDi502tBuQe9sK+MkJmdVMaqGqAAxAgRqWZlQ2+/zYcji9F6qGgZpBlCUyADS5EHqpk+qel94PFJkZq/ciXrUgoLLJD6D9YefzGPsbcWrhPTO1VzHa8W35n7nHGIZvyLQui2zGVNIUK4kmkACRzUqQd945YouC+KabUwfio1SQ0j4HsDI6HmOkHEXwvxM4pIvlOQiBHpsCGN7FDEkAQI32OHXAczl6HmhQyq7XpujRfvogFb8zIxopSjshTiWFbK0KY1JlcuxEfKu29hG3PHGfzVeuF8lKcKLaHp29vVP6YwyYhYSWU7A7qO3UdsLM3why5KEy1wASBPYERM3iMZ/R33r7G9TwLM94zbIVimhmqbFi0LNrBrgjadPSJwI71cw75qs9GqpEOq1FRk5LoLTEWPOb3nG+e8O8RrDyHzFFkv8hk+/piRGwP8At04p4VrZSlTqJSWu1Mgs2k6iAbKq6jbqbnpGNUeMeuwS2Is5RNNaFSqrmiT6gqnWAJn1QFuNv7OCeG5kU8s2g/8A7DeaoCyECsyAe4G/uMFcQ8YZisAPJzKE2KaSQQeu0R7YDy/A8zUaBRanvd4VBJkm1yewEYEpzmql0PGKiVv7P+KlqufAI06KQm0FgGUn3gi/bDXg2RYtVquP3YACBvn0ktP+UsZnnAwDwQ5Xh1IiKmZqO0sVpwpYm0C9h3OBOK8Vz2c1JQQUFMg6jLxtYCQPvPfEuNybXQst0KPFNWvmnXLBzqqG97sfiJI5Iu5J6dsUtLgn4fJmjRc0w1g0Es7sI1abnbZeUn3I3BPDdXLAmlT1VagipXzDgGByCLqcDtzi52w/TNmgswajDeqEJ/8AVRMAdSScVk7pRFT4rZ94f8PNlMpTo69CgEu5+JiTMKv5DoBgyhxOgg0UzMWnmT3jn7YiOJcWr5t/nNKTK+W2posecAGfmv7YfZXiflD0ZOo1oOpgLbWABM4WWF1bds71behrmeM6RBAWR1AP53nA1XjPlI1Sp6acTrJsOW4/S5k/TEh4jyOTpUy7ZJ73kMZW8Cb3Pc4UeHfD2Yz1OEPkUJvKQCOq29bR025kYDxxq2FWx54EojOVq9WsPNo03VqRqIoGtixJi8woXcmJx6BUpUgQ6gFyI1RcryHtefqMA5f8Jlaa0pVEQQASAD1J5k/37LuJeNKEHyxrbnpMSB06jtibUpvQzkkIuP5KpmeKmmNS0aar5tS4G0kKdi14jledsNePeSmQeiisyhISAC5qM8qAI+Z2JgRZTsRgTL/tBybf+UmkD1Un/g/TB2X8WUKt6NVQBYsLsfr8o3746Sy2lXQE12K8r4Gelk6jsNebH7xVm9MCDp6Fzz5Agcxib4ZQzVdxSFF0X4XZgyhRzvyO9h9sWtbxAFQlCTFyNi0D+K4B+3viVrftMRjDGtSItDKDHveT/f0sp5N35EpS6XRb8FXLcMo1FSoq6n1yxnSIUQTubja++JfjHiM51giBhRUyJEGqwsGYclG4XvPSEtHxbQmBVuf46ZO3vscGr4g5B0JiY0x9LMR+eBHDT5dsWeV1TVDXK8OGtFEgLz2Grmd/z5YVeJeJqiuVJcxFMTJYk2MdPh94xtV4slMS0udolQAT1gx9ScE0eIZOzaVqVRE6QWUMCCIaLwQLi2/bHPl3QkZo44Zw4UctTpZhA7k1GIa4ku/57X/xYgeB0DQzlAVaeuXT0mCCGKg2i9iR9D0xT8Z8WKCSsValtKzA/sTgXgmWLOauYjzWIaLW6W3gdBv3vjqauzQptbKLjPEUCqIEAhaaraNLemI5Ra0YnKrrQSrpkGrVLQJ52EfSSOhbDTMNRpkFyGa+lZEqOp0mBtbp1xJnjH4ioWqAhF2FPciYhZIgc5jliEI3oW3K6O+ayb1PJXUi0wzSWJ3IBYwLkQoUDqvucI+G0amsVUpsUV1UlerTA9zBwfneJenToAdpC+r4QYj8rSe+G1LjS5Xh4y4RSXks03knciI2AAvyOLz5XopGTUaaFfFuDsq+dUcGXIVRcAHUbtsT/lkd+WPsAV+NvXZVc+hdgBzg3MXJ7nHOMc9yKq0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QSERUUExQWFRUWGCAaGRgYGRwfHhseHiAbHCAiHCIgHiYfHxwjIBsaHy8gIygqLSwvHB4xNjAqNSYrLCkBCQoKDgwOGg8PGiwkHyUqLCw0LCwsLCwsLCwsLCwsLCwsLCwsLCwsLCwsLCwsLCwsKSwsLCwsLCwsKSwsLCwsLP/AABEIAMABBwMBIgACEQEDEQH/xAAbAAADAQADAQAAAAAAAAAAAAAEBQYDAQIHAP/EAD8QAAIBAgQEBAQDBgUEAgMAAAECEQMhAAQSMQVBUWEGEyJxMkKBkRShsQcjUsHR8GJyguHxFSQzkkOiFjSy/8QAGgEAAwEBAQEAAAAAAAAAAAAAAQIDBAAFBv/EACoRAAICAgIBBAEEAgMAAAAAAAABAhEDIRIxQRMiUWEyBHGB8RSRI0LR/9oADAMBAAIRAxEAPwDyDL5YQdW8W5YfcE8O/iamlEY9QqltInoPt/TB3grglGuS9QagttN4Yxcn225bjAnFqDZTMHymIJFwuqE1TABmSY59euPoVxiuKRllJsc+P+G0qFHJ03j8QlMippjUF+QNG5FwJNvbEeuTBnSCWjbc9Tyiwmfbtin4Dwk1cqxqyDVqoysRMqs6oPJviHI7YZr4PqoKVbLsgrUH5MB5iFtStyuBEg7gjpfMqhGjr2MPDnD8lxJQXy4bOUkiqkldYELrtAJ2tYgkjG2W/Z7laNcOwOnTem87zuQw2gxF+tsdsxWR6y1RSzGVzQkGolOQZIPOUI5b3B3ItikHFVqCdLF4uevuJ0gn2AxnWJ3roMpqiaz/AOz+m1XzFYmmxvTJAEb+kgExyGxAJ9WGXBPCK0mJpVqiiZ8skMABaCdHsNxt1wWgFSdStGwhj+dr3/TDX/prBPQHd+3IkTzNvfAktU2LGXwYnKoxJZVkCDqAuJ3HMjG1Hh4qEKullO66AVI7k2+2NXydOjTNbMKoFNZMyR+fxNyHfYXxv4czYzWVWuR5UlrGPSqkgdhYAmcS/GNodJyezil4by6khEVT/hA/pvtgTOcCaRbb/UY598CcS44WcAE06fb43HI2uOse2OtDxb5ALadZIAAm4PPUZ2GKrBOuS7A8sboJPBaWnTVo+lhBB5djG2++Fnh3wjQDtRrrrWmgZJJgyzCRtsIBB6k33wxyPiypXZVKZemCJYuWN+QER358sPzlKJIbzFDDYqVEe3bthJOcE4yOUYSdxPhwpAoVQqqogC0c+W07X5xhJU8OU9cvBvYlu0RvOHqSFhwCORGxH3MYX13o05MKABe5P698JBNdDTp9mnDslSp/+NQB25/WcFPlXY2qss7BQo/lie4bmKmcbMeS/lrTWFlYlyLHadAie89rm1qrFUo1GDuFPmNYGADJgcuXLacFwp15FUtWOFzRRVV1LNFzAuZ+mFOcoq7yg0AEn6wO0DaffCnwVx/V/wBvUDaDPls5kiLlSenMSf1GKRGA1GkywtjPLsf64SWNwlTG5claBG4aWIJUN7gH7HHSllFHSR1X+YjHR/EdGomqlWp03PxK3Ig8wLwT8w7Ym8t48dKpTNUgF1FddMyBc3IO9hNjz2xRY5tdCXG+ypfhis2qopOn3KjqYECe+98Z8S4aK9JqS1Fpq6wdgQD0Ex9/tgPjPiajlwKiPTqIWC1FRpcavmF4I6g9rg414lnaQpCoyh8uSJqKJ06ogsp3W6zzE9jhOLW6GvwIqH7IMovqd6lUkyYZVE+4E3998Uf/AEamlFaa0qSoDIWAb3Em28G5N7m+F2c4HKkpII+EKTB9osAd7dZ54CXMfhh66dYSRvqa/wDpn+W22HcXJdg5U9jj8MlHXmCj1HK6fSJJUXCJsFE3Nx1JNseS8c4+czmmL0IIIRUU6go6DT8TEm8c/bFxx7jK16br5eZIA/8AjVlAAn5iAoFj1N8SfAav4L941LR5nwNUVgYAEKrCwZp5AD03xXCnC5tbBKpaM6GSRj5Lr5ekx6t1JExAAM3Amb6bDGfE+AJRlXZVJSVdBKsdRIve1otzUCMMMpm0ztb/ALdG1CGd2WVUICZmbERzsbDGfEauWq5VaSwtQkM3mnSwJAkwRzBJsL40PJ0IoNPRnwnwMKpqNUYhFLBX9JJeARNySpGoT1A2vhH4myXl1zECk4lQL6F9KSZuLgYruB8ab8B5bRNAvTjcHVpKm1mux9xGFHiCrSBUNBqaQsMLQJYXHNmt/c4SLbm2/wBiiaRGZ3KFJ+0X5EdhjjBWcK6Lj95seQAncEbnkdxjjFJwjY0W2j0PgtD8OMutQAHSULWggE6TPcQb3wT4z4ejZRiB6tYg6tIDH0hmPMAWwB4BzZzNHyaqh1p/C+pdQiNxOq2wYWMQdsUf4eVNNoqUzYq6z9O/2wHIjLTEfAuJUqWWSjmENFT8LMG0MTeVa4E7xtvflhzlsrTImlXVQs+oVKdx9GuME0l0UxSpppEEBZJEf6v7GM+G8Ppgb0x1AA368hb8sK/lCtmS5MKW1VjUJHcm/QLOGeUQAlR6SFBb+IDlq5DbbfHSm2ttNIaVvNS2odYEQP798acOy1JCVTUdLanJuWMSNR6xy5Y5y0KbZ3O6Hp0lQxo8xiNwTZB9RqJ6W647fjVWu0VmRqhBgkgSQAB+QwMcyMyFrBSNS6ecAAneNtzuBOCENNoLCCB2IPTce2FcVW0FNn2dylXMq9Oqxbyo0zEMTzJG7AWBi04B4ZwlxmKmV1OKWlWe4gyIEWvcgH2xzmvEy0ahRKhk3I9LflE470/EFRpbyHJgqSBcjoP6YKjNKl0C4t97GK+G6BNPVGoLB6PEiTvcbz2xM8fyZp1HpqSUGlhP8JAEki8A3v074aHjegaagqLpPzqV0nf4iI773nDAOmaXV8TLeQRYCDBH0G++BCUou3tHSSaJngZBDFp0Kb2MliDNyben4iRFuW+Kbw+adYC2rUsbWkSRvzIMYlG1LUkKxbaCY0xER6Yv6uXM2vi18LcHK+puRMRtzAtEbRhs7qLdjYlbpGuZ4QBECNhI3sPe49++JrxDlyFFFWD1SfUzWCrc8tzB+/vi4zFSDNsRfGax1liDZie4MdfaI5WjEsLbY2VJAfBs4cq5akquAPLMCW0gyD8W1+fX2wbXrZiu5BRaNN/iAjU8dW3+m1+cYUjMOpUlrbQV1SysQZ5gqPV+XPD7K5p6ukIpN7EgdOswLdB+uLyVPk1/JOL8I6pTp0FCSNUXkbDsI/PvjAaVOujWgkBW0wZvO0+++KRuEU5CqSf4ix5dupJx1p8MpIHDBW1WUESTH/OIerEr6bIjOeHqO5YgdSB0jcQRy2jp2xivAqMWkqbb3PWPrH5G+LunwpWcMQFRV+HqfY2wn8RvThaaKQuvcAx6raZmbyNpiBbbFI523SEeOlZG5fhjK4WFZVYqoLD4SD2ufbqThdnMxVVWhXppUUiopcaSsgbSLgxtJPti0q8Jq08pU88LK3QMZACK3Q3BLEcvh54QDzfKLUxqhT6SQY0wQQDyBifoB2qsnNNiceOim8L59avCaiamHkU2XXqubMwIPKLADtgfwl4seufKzAIqAWdZ9UWuOttu1sT/AAai1QeWrxTL+a6KGAmNmOkAnYAC0RbD6nl/KqVnpzKUCzEXGoFStwLElevXocZpRjGyik3Q84jw7zlAqVNSE3AlSR0JF47W2xLeJ+BIrLXT0kG6moWBiwCBgxDGN/eTimz2a10VrI2gFQ8nYA3KsNiDMRvJBHPEln0FSjWr1HKavh0klTUKkgEFoAsTtH64njtbseT8DThebqOhWi9JQBsQwKz1CWte43I5YnM7w5qdZmzvmZgVyTFNwVqFRpBYfECFEafTuYtbAvhzxHrdE0IriSSvpMAWi1r2iTit4nxCg9IoyyX0lliIIm6kiCZEgCdztg9OmuznJ0R34crRWll/LpUwZLVHuxMXMXY9oH1x9k+CZZ1dqzPUYyWqIG0UoiSS3xMbD9BacN28Mq4D0QtQTJ+EMPYRNsdc1WTJohql0VzCLAZupbRIEDrIvyxVu9RYq+aJjxlw6mqCpTrJVQtHo0ypjmRysbWuTvOPsM+NeEFznmZjK1ASGC1KbLoYdCQAQZje+x54+wXOtNlItUSfDsnUTRUWQN1PObxYQTcd7EYscl42zdVtFHLI9U20prJtFyAYH1I59MI/C/Aa3FK609QSmi6nfkiABbTuxtafewx7RwfhOXytLyqIATny1f4qhG5PTboMUz5oQSSVsLXlkXR4Bnc03/dVDST5kokD31Nf7CcUnDODU0ApUQEUDbr1JJ3J/rjfjWdldCELqsIiQOZg/wDODuFcPFM01J1Np1Fe2y/dj+WM3N8bf+hNN0Ls/m0ytJn5xy5SYHuTMRjLM8QFKirKhqeY2lhNxIJMmeW2J3xBxVc3mtKH0UTKxzYT6unK3v3wRlMvFObldZYibn/EY2O4vjRGGlZKT3QRlqUkDLADk0naBMc/tjKujrVVWMK1mKqob6Hp9sPuGcOoONUPqO0So+gH6nBtfw/S/jYkbSAfv2++A8qTF9JtaFOU4PlUDHRBBm8SSeVvrIOGx4DTVNVP4RzDGDG8dADN8Zpw4hmaJmJMEbADptbBJyB0mGhTy5f7XviMpXux1j+gSt4UFVSfMrAOACoeQwAEah0iB3wp4j4Y8hXdTFRoCFfTpjcCPikWJM7Yoan4gCBVQCIgAmwt0sYtjDLcDYkGqdVufL6TgQk49sZ476Qm4dk2ep5kEiASTA1MRHLcc/pi34Xl9CGf7/p7Y6UsuIAUCB/f5YMZoHM+2I5cnLRXHj4iviFQqp5HlbEhVEuoJn1SQeWKfjOYlZggTEnlP+wOJqnVBYQBqPqA2sIG5/X/AGxow9WSy9nX/pZZjTAA0vJjnbn15H8+mGFfiq5cLQRfUQTpUbwY+i3AvvgyvkPMJqUzfZgDzsLctueO1WnoUaxLxKkAW7GZgjqN/wA8PKal/wCAUaE44xVOqEaxIkFYtvct2j+uOMxxJ6WksjDV8JjV1kDTN45d8MMxmWmAGVeotcXMxY+9jfHNegGVWqafi9LGxDdQRB33wrlXgDAKHi9GOlm9axK7b9QYM7SO+C6GaSofMYioy/CDphP8onfvvgHMeE0AcBD+93ZmLSTPMkEN3nHfPcGFOGoL5UCGRgxQiIuNweRIPvgPg+jk5eQ3irvmKbU1EBhpMxtz9hHPfATcG/dFWC63GmFEX3O+6i3Sw74NyzKQRTdS1iU1SR7WkrcX23xyuWqHd4tyQEx0F/5YS2h/y2yKoV2yi1r6tJ0CrJtBgCI788PfCSfiPxFa+iqnlgE9QJMcgABbffGPjKlTpZUJTWEL6qmoCWaI3PxNt2EYZeE+L+aEppTVEpJcjm0RPYmRyw+V3ickLCuVCrMIwpUstVWDTkEiYIuPzQqQeoOJ/jFOsKZoMlMaH8xGU/ECLgqYF7ncRtcHFx4rz60kpnMUS6FoLqSCuwG3XpOF/BeLrX10yA5pepGbTOkn2mRaQeuExybjdBap0RPhFlYuAsFlUqGIMrJkgXIAIsJwd4hr/hinnIzZdxujAEGGtAaR6YY33J7YK4pwsZZtQVmUhj6KY1Am4A21X5jqLWOEv7QeOrWVDoKkEwtRGRtJFp+U6bidQ32xZVJ/QyXyhx4YzaJqqLUbyw5HrN9IuCLn1AEfe+NfH3ibL1aIoyTVjUCVYLBIuO/pBkDabicKOA8SFDIUyUlXdytheWjYzaFv0wp8TeJhmCAiLRMBXgAQFkhQZ5kknbeOWGjjt8mcm02kV/g+KOVbMGof+4IHwEAFC08/VN7254+wLTyj0chSy9UqJGrSwMpqYuBaIseUbnHGJSgptyZGTSdAP7P+BhQK9TZo0LeCYu0G9r/nG4xbZniZc6QCoiRy1Xi/9MLfC9Rq2X81lCKVCUucKNybe22CaqWgMdhMdBy/vtiskroaTbGPCcnrqJqgM06RvYAwT9cY+OuNNldegCa+WCKdiNLVJ7RBFvrgrw7UBzr6TIp0lVfcyT+oH0xPftFR2z3lldQKaqbMJAGmSB21ITGEjFPKk/ga+MGxBwXMLoc+oRTJ2m8CTbcyeY5T72NKtNJQBEASRsOQ35Yk+H5U+RufMqKAQSdWkCSTHO256YqMjlPMoBlHyxpmSQOn9euNM6sgrKajnqa+lF1EAAEH0zb/ANrnfDlkCAarn+Z6DliEoOyVFIRiy6iDygbc43jD5fEhCyQC5udRsBFgItO3574xTxPwaYT1saEwTCTfr0x1zAYgDSLmQJI+8YR5nxMQ0H0Aj4lWfpP88E0+MAU4QFma+pp+vf8AuLYHpMbmhyW0jUWvGwFsY/jAx0r72+u5OER4izGXb2ABAFyP6CMOOF5dlyxZvjqXPZZgCfz+uOlHgtjRlfQ3yUaZAj+eMM3mIJDAkHYgffGmQP7oReLY61HMHSQQOX9f98Zv+xTwL+JyaP8ACAZm3KeUYn2oSwVdzJEfe/WfyseWHmbBqqQYgi/KB2n+74n9Q1luY+kWt+Q32xrx9UQmt2H8LzapImDsV6xN4774Y1ssz3DWOwIgEdAQJHthHxLUAHSxEX9+h6TOG/C81rpFtVplTM7/AGwZaXJHKujHM5BhBAaQOXPrM+w73wNWyOptQ9PIibfX8sPqObudX074Iq1QBJFum+I+o0xvTXYiqF2GirBULF+f89Rt/tj7JZqF0n1RsATK+5w5q0VfkZG18ZNTVbACR2M8+eDyvwdxrdk3lsuiu1TMKFYmwba0gEcuc+/0wP8Ajn1hadUlCY1MNh7Tv9pw+zJDD1CRzBv/AHFsTubo06V1BIJ2kxbpPPFIvkyUlQt8VcLSlTaq9R2LEAXhRJtsSbe+N/2Z59IakKQ1AB6lXUTqMgKBYALckbyJOEvH86KzQVLlFkLJIBtFgILddVhO2G3hbI1MrlnLxTq1qmpV03VRzNpnTqYTsI/iw+Vf8fFgh+VlrTK1afl1UDBhcG88sSFXwicjW8+gGdTuBcxsQY3EAGbmRzw9zNUiqwB9KqsHpqUsD+n2xwOO+UD50KoXVN2VxPy8zA354yQlKPRZ0+zDIZoFiqsGJGoIb9JE8+ojljjifDaOYRkqU+5UsF+s8vcd8YcR4jR1hsulN6pIJKteOf0Mb+89MdXz3nKBVo03I2JvNvaxOKOLTtaEsjuN/wDbUTpShVRm0ga9WippM+k6g5n1SYiYjEVUzCCoNIIVSoI6x8RnkZNvpi28UcKq0CxoLqo1tTOoksrtvEbrMEWtJxFrkLbOVBJZtJGmZ3sTFgZ98ehiftOX2emPmyyhncOQiN5pUeoOs36NJgnn0ucfYC4BxRWy1KprE01NNjJBN4EzIKkBTBG4BEY+xlcSUqsfKwp0aVJQSKVFYgTewH1xxwkNWSkwWNTtqnlpYg/S3LrjbgLSepWFJ7gTHvcYR5HjS06lfKvU0eW1TQS38UnSeQubTvJxT5SGq9sW5njrZPOcQRHK1GtTYXhtQP8A/LH7DDSr4prZ6iHqU1WomoLUQMFIYRpIM/NeQetsQ3Am8yp5lWYCiW7gDfqYjvbFpwMhaVPUCw+FmEW3gx7dv0xdwikpVsSbf4o7fs+4KtevVatLLSUIQTzgqCI5WkAbGDhpkqrZevouVDMBf4uh5AbTE/qMNfB3DlpmvULAeYVUnVEsskEAfCpB67k7YWpw0nNMDM1H1UyBMhuYM7Awf7GI8rnIdqooZpWq10ikgqKpjVOxgmL2iJMbgkdcEZagn4aQmp2+XeCto627zgz8O1OiaBa6rAMxq5SPpyntywFw/Kofh1BTuDEEj9CIiRGIcrWh6pgSZDMKjVPLa3+G5tyUHUBhkvBqxhlYQYIBFl6wOu2H3DcsChu2+5Jv7f1wYtFV5fzxN534KLGuyYrcAqiW1ANMxcj8h/fbGFXjr0EC5hHIWVLJdSt4nbTbr9zit1MdgAOpxnWpzKt6p3sLd8Kst/kguFLRMZDxOgAIYqDaCQZ57bggG8xzwwr56mSW1AE8gYJgkSb35YX8S8KgqwpkgHcQCGJ3tttMnCn/APE68OC6qpErG3O0GRtfY3NuWLVjluyVyWhzXzlPSZIiYMnrHccuXPGTJRJAsGNgDAJAuSASJMdJNsKl8G1oGoswE7GAJtICix7xjiv4PIA0C4AgySQQZ2JANpH1O2G9vhgTk/A347SIpHywrkAA35x+ftP9MKuB5xtGi0D1gC8T/bfljMZSvSlXLFQHCaxET8MEEgwbCSdpjljrQo06QlKkmNWkEfNEiQJ5Ty5HDRrjXYsu7KQVxUQHcjcdDbGC8YZeUj2297/bC1MyaZ1p60YQwW95+JZt23/2yr8RDsSgmLz2/kQbGbWPW81j2UU/kfPxEqpcDUBuo/OOVsZVOIo9IujFx/ptG/zCY/4wq/EaZNJtfUAz30xythDw+kATXosaakn0mYJ3IjeZ2HOYkYKxiuRTJ4hpuhVKppsOqeoddx/XcYUcYzNNvUSoaCTDSQAZJN/5j8sdP+vL5R81EpspNigME9L3tcxjrkqKVyqU6YBapDHy7qN2OmJgdza1xikIcfcI3ehVQ4lUy9VnDhAII1XJFoEEGRe82vis4CDXFbMVTKoCisxkS4Go2nsLfxYS+IPD/kU3dKbKq+os9UNK/wCER8W255DAlDjlVylGlFDLKukhbiNWokk7sYO/0x016kbick4upFBw3OoK1Wi0gmnrk82AEXi0AqL9MMOHVQ1MKVDIoAMiYkQY6dDhF/0weTmKzA0686jcMpQIrKBb4Wkieq9r9vD2Z06WuysbjqCTsJ6rH9MQcU02iqbWmHVPCQDeZl3MTLU2Njy+19uc4C4hRaNtMHYgAC5JtbrE9LdsOvmAVoMSrdRAsbxMm2BK3jAU3NJ6dQuvLR8Q6jqs4EZTf2BxQjqcXdAFB9Uj0hgD0mCb/wC/3O4f4hQyHJ23JABHvMCxG4G+FfFM4j3rU4QkRVQCAxNgVJHvy54xTiPkN5VRUcpZhfUD3AMjleDPWwGNCgmutkXJpgHGvD9VpehUhH9SojoYEhd5EiQbjr744wz8XVny2Vpegg6L3IRZfVEAxqva5sD74+x0ZSaG2M+BfuambL2AK1bXkaNx39JH0xC5nilOvn6zIA1NyDqIN5A3mQIvaL7Y9D4xRqrQapl6YqVGTSUJgspG6z8wkwp3x5Lkc6MtVGukwZWEoRBHXcb9PbDYdvkM1qhnleCuHgERrsZgah6ha24JWCN5jbFPUyGgFE1QUJBEWKWM8726WwRwJEq6XWiAxgkxMEQQ1mMkatp5iec2jeHKRGpHZtRLAiAQTvptIxTLm4tJiKDnsE4KFp5XKaAhR7OV2JLGTtvNr45fhbV60rUFF0YABQPgBMAXlYIueeDeH5KlTyypE09Za7fAdXOdhIJ7YwzmWRCatJxTqIR6QurWCLEkGZiTaO4xiUts0vpHXiHiH96KVU+qBDBG0nuJFiY2/PG2T4zRpgsSN/4tRJ2uIicLMxxUAhakuiizBZlYgkkH0idpEjvBwRwDyWzDU3j0Qygj4uY7W54ZxSiTUrlRXvmfRq5kAx78sdcvULbbcz19sB5vNDzEGqzAwB1gGD9JjHbJZ0a9PMLt9v1xlUfaXb3Q0ZovyxPcT48tBGZpZmfSNPISR7DYn6YaZjOgLTYXUx/I2/vlia49lEcIHXUhOlxJtqkTPS5v/iw2GK5e4GRutDfKcWpvQplDqDtpJ5i4DT3v+eNGzY88bFWGkdARJ+m0Yha+aTJZt6QIFCotOqtx6X2bvcCb9D0wryXiweYUqtGmo2n1AauRF9p1Mf8AScav8e02iHqO6Z62FK3FxzGOVIqA/wAx/cjEX4R/aCuZqpRjSWDESwJtsPcQd/5YsXrhD6rSNwP7947HGWcHF0y8ZJoEKxI2YC4JkEe3MYQZ7gNKo+qkfLqKI06jo+gF1uZsN+QnFBRrCsgdCNabxF5F/uPzGEGfrg1QOZEjt3+4I/5xTHd60TnVbFWf4HWBC6JFgoWT1khxEfXsL4A4xwXMZVDUcBkUNqOsSBB3t7T9rYo8vxVpKVIDj7Ryjsf7vjXM8RAIUsvsYv2ub4t6kkyVREXDfCVSp6manRDCYDMzGZIJgAA7GJOJniVA06rKatSAGHpW2tbAzpCwW3Pfrv6BluMhnVdMyZCi8mD8R2GF/jzxRCfh50GoAzPsAobZWG7SOWwBw0Ms+dP+g8YuNomOGcMatqNU+WqLMmNRMWEGQWeQI9++KbwxlagbVTeHpytXSFKs7QzosgQEGkyN27YmMxQNMAawW3AZpOxJa4jUZAvJBHQWO8GIaj5ikjtTRBrqaTBJErE3jVqMkQYURB2bLbi3YMa2VOc4XUaopqeqm9zpO4nZtW8gbe5ttiS4rwE5dxTZtS/EAbOVkyDHpvG/Y9MXuUzatRNCIcL6AO0ER7bYFVFrqFcgEbSPm94gfTfkMZ8c3BlppSF3ioUlyxD61VlAWmttwNKwOUwI6dRhFwrMBadNzKqgIM9AY6Wu3109sKvFuYzTEI4HlISQysCGb4QBMNIMysSCBgpc8fw6AqalEkL5g5lYYj1DlIN454soVGvslJ2xnnuGVlnM5TSSy/vabSQ8RdQDAYxfnthw3HKb02U6arKLACSrEWDD4he0jGHBuJgvUUnTdSAbG4BkdgTH2wL4k4B5jebRgVl3WB+8HLfZuU7GYPXENN1L/Yb+CR4nmmqTUppURTBcLUQ3ImQSPpO49WAfFaq+Zq1AwqF6FNwaisGMovqTSYm3O1z0xUcK4UM65T8OFVW/e6iabLvIgGSCABAEWtGPvGPB8o9anWaqq0qKhTTHzqJ0qOgkFZvadzi7yRjJJhgvayY8T5qvQyOTRifUHLg3BJYOkzMkKTc/yxziq8U5dK+XC1NLFpf0mw9SgFYO0THY4+xn5vwMpR8lNwjOCoibXQG/sMZcU4Wmay3kvWSir31gJLBbEesiPccsA8Gc00y4tq8pC0GdkB/XFJmuE0M1SKOoZG9RXmrR8SGLN+uDKVaBHbILw4yUvNFIGpSosVWrEFxzJiRAItE8zIkYtMnmg6HynAMhgLmDYHcL9r88LuG/s3y9OhX01KrM6wt4i8rIEhm5FiNpsMHeHshU0ijWpsH0hnk+lQSYj+FvSQF7CcWnkhJWvAIxaZ0zedZUOv0XC1NO0NYOI6NAMdb7Y7ZXiOhClyyyRty6ge++CvFDKHpgLKVFNMtFp5SdpsbHCHhGaXzCrs2qIMiJI2I79u+FjUo2NLTNs3wts1+9oghtnvAYdVO2rrse/UBFelUVwmq0CFLnUNj6QWW0XupttimzANNCtJZVVKqsm8xPX1Ec++OFzANJmp0jTUKTpNjMDpc7RJ/lhVkf8BeNInP+lVn9ApVXqRqJYRpJ2OprgjaQZ/TG+bq5zLVErZmmnkrAdlDFiI0kkg6VN5jn15Yq+E8UUUVC3Is3+YSDP5Rg01/MQBgGVhB5gg9ffCvK06a0FQVdiWlmiqMqwV+Ui4uJB+on1D3wPW4pUWzGViJgn7xcHlj6vwsZZgKVZwnwik8Mo3Ign1COhnCepxbTZNTOSdIXawvM7D4rCBh4xTEk3FiPxbwOabVaRMKPWklgE31UukAsSnOTEYhM1WUDSpBMiwMi4Gx2gGN9iN749OymcQoTrKsJGhoCrLbGewIF+ePP+F8ANau9B41ICJUyJ0wh1CZUHcDePfGrHLinfgEqezt4ZzejOZdwIIqou+wJK7ex332x7hnHCgD5ZmJx4HkT+HzQFYaWosDF+RDahbYxM98ex57OSF0y4ZgYH8Nif/rPvIxLOuUlJC3Whjw3VTLFbam+boW3G3KT9RidqZ9XzTkzeRBmIkta4uB+nbDvPFiWIlQVgMIEGQIM7Ez9gcTHHeHOtYmE0tAguQ1UkXBE7Qo6ffCY427YJOqQbnMsKy6SxV1kqw3tzsYIPMHngXJ5qoF8qtvtzgr1npEGIwVQ01UQg3IGnkSDFuRuCJH9Rhnl8prXS4Usp2uOlx22vhm6AJ34k1AjTO1iQp7SJt1FzP2wp41n0rgeYG83ToDuzBVUEmSqRJk9z0FsUVXgrmIlhHp1GI6eoSSN5HtjA+Eah1NURaiAXUFV57gWhQJMyDH2wycFtg30hOlBcvl6SUyK34lAavmW0splfLAjSQSSZNx3sSzxSvUoUamhKRLsraU0roUXeAAAf62wC+WDMCqjSRsCCBsQTsJiOmCKE5vMUaT6vKUwahtpUByQoEANAiSLCbc8NJLsdTb0hpweqtdSE1LVpljcxK/KyxF9gRNu+B+IeKDR1CpTf1oToJVFsCDpIMtqIBgXG/LGuX47Ry1Rlo5emiA6S3zNzIkk9DvvjvxWnRdUd6aqKoOioE+E7w8bCCCCNt7wcST3bWg/syVq5irxD/5KFJUiBUqkm4uS0LIv8Mffcm8Vz6UsuMvSOq2lCl5d7O55KIkCb4EzXh3ynD01Dh91AFtvUORWJJjt7YW5urVo1qZqIKc3WQLz/iU8jf6nFElLoXocrxNfxxkmFVacci06weuwGKRePUmeHqLTLH06jvIkCev8xGPOKecY1mYX11wRf5VU6T9oxVcWyVAZBnrMo0+kWkyZOggbFxB5RAOJTgnJWPWrRr4046tNVp5dz+KdlWFJBAk7kGSpNtJscdeL+HkqnQp8taCKjsSLqB8JB3NpmLG++J7w3xnK5aKrU6hqkkJUJLKBC3076h8P2jHHiai7IWYMa1WoraJuByBHXTeItJwmTHwlS/sZPQx4xnw2WqJSBC0QlNHWeoJAvsAVH88fY54vS8vJMmxXSDcEltSluVze5xzhRUM/2dUqzLWrV1imQAv+I/MQenKR17YpqVYlCyW6TsZ2x55wrjeZr0qOWpsyIiqahLAsUjaRACxaInbF7xHUmWZlEnSYETJAsP0w2SLu35Jv6DeF8UFU6CxSovxUzc+421Kd5H1vh4lKVI8yWJknbbr/ACGJPhCU83l6NV10O8qFYQyus6l68ifbG2d4OHlHVwOZSpUWQesEow9xicoRsrCTWjni/EkcGih1ol9YPpDi40n5jO7C2+FdbOK6Gaeqtps6AaT7Gd+24wTnPCEJTOV11HBAZXqCdMRIsAT2t72GF1DJMjFFHKWRwbHre4ncHffcYvCMWvaxW5Xsf8M4qzBPNIWpptqsHiRMiYYbGe2O3EOJQCobW7n1sswAIkL3whV0Vl+IGPiLlhHubgfeO2DMvmV9U6RB3tF++9+eA8e7OeR9GmSqNQrOh+FvWoA3mZ+oP64K4Rx4hfLb4lJuDYCf7+mFOdos+apQGVQsFhBEEkkqSSZ6WjfqMdq3CNHmVKaksCf3Y+ZeTLIuYjc3/LAaQqmzr4i4z5eYp6vVJudwoIMGeWFOVzGquQk+pXN9oM84EWiDOBfFlV3RCoJdEFgJ9U6YBWZkEWvHK+FmU4rVR1YAaWQEKwg6vl03sZUMARAK/esVSH2xpx3MpRy7UzIrODpAWNxEt/oVtuthfE9wfinkVqRBK+uSWJsh+IkAdOtzY3m3TiXF2rVJqqxGrUsQJsoOkEGBCjtbrgJaOlvQflkQRf0gix2M797dcaEkk0K99l/xbw7SrVBUqOSKjU9Qtus6Rts0xY/rio4hmaVGiNa2Q7TEnSTHK3984MZ4f8QU/KWlUYKFULJggEQbnkwMC/bDTi2fzSLqVaVemTIKBvu0GAbf0xDg26J8mg7i/HxUX93BAm4iC1pIm2mDz5nCfMZTWVlpZhEvJC9lk25Q1t7QbYyoeMFcGnmsuqncMoXUOVpEyLXE7CRY4zq5JqlIurF1Uz5gAsOetTtECSBFhikYcV8Cy27NqGYNMzp0IfS0GClSbagxgqfpyGHFR3cqGOmqhgOkiQZMggHcAT0I74C4eylQ9bSGIKu9MFgQLBmjcXMj69sMRTqI8grfc6iQ4vBDHZ457HCSYy/c7JxSuZC00YgxDTq5blYBBveB/PBK+ZoY5ryqVMjSQz8jMwAd+8ycfV8klRTIgxttH25H3jE5nPMp1LCkeerQAwHKRYk8pAjbCJKfQ10VdDguXqZWouXhVaGZ0Ulm07ATeTt9cIsqTTzapCzSou5RfkBXSNUWJOoW5R3gbcM4lWqqF8ykoJgSWYj/AELEmeRIFrjC6pwimcxWcVqlM01TU4gs7MWEtBAAsJWwEAbicSimm4yKJp00K+I5WpUqaNOkZilrpzyqpcgGZOr+eHPAK+vJfvAWp6dLrZWUrcMvQgGLHdYwB4v4jUKA0z+6pAMCTMsCARa6jnvjv4b4/Sq+fqUjXL1PT6YLDbmbtJgdTF8XknKFgWmD545jJq7afPoqoak+9jYagLg855/liZ4hxSpnqnmVYU000rTEkBjA5nmSSZPQYdeIeI1qWX/Dq+kOYYSDpUgmF5idpm4jmcY+EfJVUphGZmeWJ06VAIkmCZMLIFhzOGhaXJrZzarQsqMtLPUBUI8tRTVjHKACevew5YLyPhirxHMVTSbSjOXZtZKKLhGMAy28KQDE3EEhLxHMLVzdRtVhZTpIChdifp23xtw3jrZauWVyismmV6HmIIuGF5nnY4s01jco/lQ8O0il8RcEbhPlvTqLWUQrhk573DFhcW1AgiBjl+LE5ZM03pq1DaBOkGVtzk2588UPiLgrZ6g1ykgPTkGWMarjTtcwN+dsef0ONhRTWoSForp06TBqLOkf5QYb3jGBTeVJvbR0o1pDXxFNPLhCRJJmd5kNE9QIxxhDxLMucur1WLO8sByAJU/cjryjH2G40TSZX+DsxNNQSWLwSxF9VgBflFo578xi547Snh9Wo1gFY2+o/piF8DZU1GpNOlRpGnf1GDud56d45YtfG3FFo8NCgBvNPl7SvPVq7WItcGMdNP1YqII1TbPPDxSp5YDIypTZnUKYZDAktG8ATvg/NeLMyyoFzMlPWKiD1jUpIVzs4gixG5HTCDjvFNFFKKsB5g9YBsBaASCYJuSDc/lgTwa2rzkMEFdUHeVNyt4EAm57bY9CUY2lQkU+Lkizo+KOIMisKlHSd3CLMjrsBJGB62bzNRleo8kv6yXWP/XUOY2gfXC3IUTr0etyx9IQEsZImFG8bx+mPZ8pwihQpIq06aKAPUyqGJjcyPiPO84hmyxwa47Y0MbyeTyrM1K9IkmSoMlfhKgC5ANz1tH2wz4XxulUU6ArAGCTYjrrHJYtMQe2LvO+XWMNpqBTK6oaCOk7csCcU8M5fMAEUhTcGQ9MhCD9IDDlBnEP8lS/KJR4q6ZO1aS1UNNGFOoLopNrc6ZIupFj0thfl+Na6lLyqig76GMEfHN/eLjkRhxxHIfhCGMPTNlYr8LGBDRspNgw9u+FfAqaPUqB6C09MRUA/iNwTzWwPp2/PDqnG/BBrexf4tWrSD1UAOsa4gED0jVI7lVOr374B8R8FC0xXplWZdDMAGnTAuDqggWFhI/Si494fJplfMJ+ZSCLQQYFjOq47d+aijngMjpckOA1HUObEaV1CNwCBMjbltjm9FEgrjfDEzdNKtMaxHmIVjVJgww3AkETBA32xM0UQUmOhlqoQJlhI1Q0AxsGBiwuLmMPeG5apl6Cq9QK+okByAsk3HwyLQLj5tsCcZzNRP3/AJaBQStTQR6riJJAhdtiIJBgi2KxTSF7dE9Vr04NWmwR4h1Pwv6jII/i5j35Yc8Cq1aQSrl1qaTcgMSIM2nlEcxzvjc5LLyayqQWuHEkqGB+JSZEmNgJvc4Gq0AGVlZtO/7tyeRX4WhgTFrnbtiiT+BW09BnFcuGUVSC9GqwdVCg6DB1KTMCCIFr3G6nHPBOK0qLQlSrS1QGVkBWAZHqWYYj0z0Jm23bIcSqUh5VaiDThyARAuS5252YqeRjrhRlKxDEFG0Md3WGWbgSN4W8jf7Y5K1xYqXlDTiudYV1fKVAFKy1OIAYAgwDaDvHc72w64DxikaZOYpmm1MMQQRpYTcJOzzfSe4scLanBaRCsjzKwRbaQvNgJvjlMyBqXUUCgkmpTMG4WGBtMFfVO3O2FkoyjSOp2U2Rq0a4mhmaf+VzpI9wSGX3Uke+BuIcLoZip+HzAcMRKPTKmSeQIIv1WOm+Ey54klGHkQASWSVKFtMgxphpU6iel94yyJ1ZiiqtNZXXT6lCmINmBIIIB2xD06tplE9oxocOp0WdBVrsyGCQSF3A2i0bRzmLzgetwGtRqB0aujED1G0qQDeRcXFoOPTay0POqVWSVqp5dQ7HSTz/AE6j6Y143wynWyy0C5QoBodDp2FtvlYCCOo7DCL9TT6KPF3s884pSzDUAtSNJbSDpLGCZuBCTa1thgbwtkf3lYEgr5XqKgyGBBE2ABsbD+WBK2fZG3DFZVjIuUtpAO5tYHe98b8N8UPTWpKonmOCqvK2EjYey7f7nVNPjSIx7tijilOkK1TWzatKkC4BOnTaT35/wnrGNsvla7U4pqisyQdNvSdx79Sd8C52pTqVWquC5EKFpghQBFgSJHPe+OnEeMOyinrWlQ5rTmWixBYxqI6TG3PHW60PVsFOWpBPLmrUYN/8YNz6TIkCb8jPwjFZxjw/kqVbLIp0H90zhjqD3Qf/AGAa4kYofBvD6VCmppepbNrsSwaDfbSNrNHtbEFxXwlWXMmoSwpB2KVGOqVDNp0gerYSAY3HUYxvI5SdNo1JUtlT4v8AFdd3qhXNGlTcKSBJfURO4tE++/bEOOCK+YdSTpUgu28DSGaDzYkwBhp4weaZ3apVqGrEEEIJiRyAsL98TeYzTnzPlbUzHlp7cr3IsMV/TxUUdk60fZ+oatR6iglEhSQLKLhR+WPsVfiLh9PK5M0KckO6szE3nSpgmNhG3fH2MspNuycZ6pDLhNcpkTUA/eL5bgnqChv7YH4Nn61QMhYMC/nGWHpckk7nmDdQRvij8I0FrZdqZFqlMD29IH3FiMQ3HOFHLq4FmWUZYEnVHqmLqQZBn6zj08LjJyXky14+RJxTVUru+qV/iB5WEX6AgQJ7Tir8M0qdLLo4UFmJVmAEgEz6ib9BiMyQUEaxYEGR+hInpEc8ei+DmmmqsWGlnQaYHq1E+qef0vMcsUpdlcukkhn4AyOjO+ZSqhEg+ar6YK3+EyL6gI6QZnbFRmeI069cU6bLUdiYOoQsX69L2BOJvM8KpEsRpJ2uAptH+mLflvgDIVqKN89CouqHW+kRHpkxzicZp4lkk5eaEjkcEkWeczq0dQqOGYGAlMEtJsBpEmT3jA9GtUf1ClXQ96ZG/UC/3xH5jOhINN2cyGAJvNrwGMjucWCeL6NUAecvmAQ2vUh1G1pELeLTiOTE8aVbHjPl2G0cwMwtTL1oRmUre8GLWP3xGLSq5RUXMKEZi6ajGlmQxDdA4GpTuRIvhrntesbhhcMT0vY8/wDnDbxXGb4W9SYdF1qwMFWS4IPIyCJ74SDcGr6YzSkT+h9XocIT8StcbH7R2tOJzO5UU8yDV2qttr3dRaDAgNMTIvExzM4HxqsyhanpZbLUE8o3gyJtc98dvEWXXMU2VyFemNUXNtiw2DCJMAHYxjTx+SaZSo+ul5lSiYQ6KhE+ggAkmDOm8wbHfAlLJ0KtqVSQYBAC3GxBgAnlfFT4JzS1skriJJuRzIsD7GNvpiY/aXwpaKUqyhdBqFW5FJ9QiL7gjpt7iEMlycHopKLpMQ5bI0h5tCG/ct+7a23SAQSpkgx1A6SJ5jKBZKyyZKE6uYgqbzyPP35tvDuUp5/MyjM60xPqLBUErvpIJZiLCeR6WvKvCMlRY1DSQtM6ioJJ5QObYtPOsb49iRxuXuPLcxxZfKGkXUyysFUmNUcidxEHqMN/D2aq5lKulFilshWA3LTNogRaL6hYYJ8f0C1SjVSmaRqHQTqUSBJUBQCdRJu+wAAnDDgmjL06iGsKhRySfmWIEN1iItPPHOdwtdg4+76J9+K5hKgpPkxECQqG4+EEQSLm19+2GHD+IVm9ShRylwoi9yVkb6heT98UXEwSARpY6YF4F9LCP9QU4geIpVoVG1IQmpp1JqkFpUk7QbCTty54EHz8BkqGz1s1qC6MtoUaIOiAZjeR1nlflvJPB8vTy+ao1qxp0yB7QukgkgN6he5i30xNZWoa1KrUTLBvLgMUk3eSLQTJPTtaMUGT4EhytZkQq5o6grk6kdSWK9kcare/LBlSVfwBW9lJTeHIaCptI2IP8oIg8xHbAObzDUX0TKMpameUbxOxHMe+M/DXiDL5qgtOmop1qSw1OSZXfUk3K843W/LfjigL5dpu1Bg3us3/ACM/TGFpp0yxlR8PBqGZqrVaajRSCn4SRLWt62krc8++IVkoqpNRaz8yGYCNt1H3icW2SzaU0aTARg0330n7YhvGFBhmtJdEAp05Jky2gSN535dsasTe1JiNJi+qlImTWgAmFRWkcoF4BP8ATHXhmirUShTUguYFR4AVeZgbwBNzyxnRy1VVLpUpkGATIm/YjtuO/OcbcOpBq1N7sdemTAGk2039+g/PGh21oKpdl5xQJTosUeui06UpFRY1CFUmBvUJG3fCN+PH8MlIhTVpACTot8QBQT3C/wAO2+x049kWfL1KbaF0lJaPhAkQx5AEggxacSPF8ux0OKiNJgC1ovqPIj/FjBjx7tlXkvR0z2UZ3LvUBncsYJ3ER0/pj7OZR9L1DIXlyLAAASN7i/1wx8G+HFzNR/MD6aa3ZFGkseTGJE8oBJvjnj2TVdSU9aL0LavVzJlVYcoB23E40qW+KFnPZx4hzQrU6NSCusbzuQoDe0ER98fYV0awOVAJ9aVmmZuGUR+YbH2MkohiqtHovgXNK2WGmzU1UP230nCnOio9WouaYEgeWx1aZBuhv9wYv0wR4BpmhmCG0+ujpZIPqFmB6D36m03xX+NOHZd8p5lRdflqdLCZKndZBER3kSIONXqelk+mQ4po8Uy+Tq5msVVlU7+srTEL0nn2HfFj4bpDLMS9VwSQzPTZXNgfhClvinc32Nowv4Z4foaWetX1rAC6Q8xtBsQNotjTMcMpgK2VOZHmNoBX4WYbCT6ibzbaQbYvDSf2NOSlot/Addcxmm1L6UpPqBZmmSEliwEMwJ9N4wF4ryCZGrSptLI6ypv1IKkzvEEYqmrrl0oU1AaqqjzioksbnTIEmWLffvjz7xTxypms6rV6TqtNdK0z3IMmDz3sbW3xDBOU8tr8QZIxUK8nVKlJwPMcoJgMVATTfUCxBCtNtXLodsHeJEAydU+V8ZSoXDBpVbSCCbSRta+MUp0nSoCfIVVWBBcvzJHq9MQdyR9sc1+KGvSpglGprFL02DIOTC8NbeYtbFP1DcZKS8MGBJrix/wTwdmKNAVXdKlMkN5VNi0UyBLITYtz0jcA3OHuRyE087lGJECZ7ODcT3Wfrid8C0q1PI1dNbWKNWDS0/8Aj7hpurqQYgQZOHOT4iy1qzONWqjE9ktHc3N8ZZSlKTV2O6jRP+HfDVLMcICEjX5pc1BYgjoSLHRAsI+84n+CZ16h/CeWahJmkf4ZvLGZWB6tQMjbFkvD2yfDDTkB/LYmYEFomT2WN+dsR/7MuH1GzqVZlKVNyWi66gygGepMb/pi8ZtRlIRLkz13K6crRoUQSSdMk3JMSSTab4mf2iK+ZytJKYGpsyq356tSAfnJ7DBnB+Lfi69aosGnT9FIxvpGmfq2s+wGO4pA1UYAnyZKz/Ew0zHUSYxlguErfZZvlrwERTy6pSoKFVFCWHxaZ3582P8AqOAamZgmxDRC1G0kKTtpW5n3EdThk9AqpaAKjRduQ9hP54U5/gtZkY0mR6x+EuIVBzIEETe1sLGk9izk30ee8L4nXrV6jVSGqp8WozOkMQE0MAfUOVh6bxih/DGrQbSCrVj5lQpebbEapvuRtfExn8vQpVfJzDE1AQ3moQ92mzAxF73kx74IRK9J5oVTWFSB6fSx20kAfpsRuIx6TjaXFkfJS5Li6fgqlGu5FSiZHoYzTsAYMsyxKnCXi/F/3qVfUabUVFNkLLK3sRO4AiD/AMaZha1AqcxpkEGDeA24cqbyAQYjcYRZfPADTTQ/hw+tQ8HTureW7CIJMQeY64EErs7fR6D+zfPq65iVAqn1M2kamF51EWJEiBv+uHmY0vTD0lWpqFgTCvvAJgwOU/1xCcD8V1KFRtSo9OrZkLi02NwZFrGB94kPuI8aWlTq08rIpJROpQoJVnITTJ30lp9PuZnEcmJ82/kMZe3ZMZFstlOKsfL100Y6WD/+PWPij5tPwRPU9MX/AODGogCVZSD0IbmD0uPvjz/wV4LOd85WqBAielR8UtIUsNtErBBg7bYt+B5ZsplnFZgRl0IB29PyD9BF7kYT9Q48qT2OrSvwQuW4v5NHSwMlxJMQdMWnlJ0j2nC3h/h4505muKrLoLO5KmGABMLPxMeYtAK7zZjRygcMjAkNYMB8JO59/sPfm2yobKZarlxIQVW0X+Vkpkm+92b6z7YZy49diKWmzzdOFwwFNwWYSAZBAMfSb/n9cOeFcCoMWTN1HSprAVEKKNHVWYENv8IgiOc4GZBln0OWdVL6CsD1DfcEHuAPfBFeoM3ShiS49WkkBh7CBqntFiLWw07S+C3IpvEnGcuKFbL0lYu6BRNOJ2Gpn+a35jEFlqUayi3YDTsQDN43Hyn+zh9xvgIyiUWFStoqqpIpnTDEaoIBgW232OAshwt8ycyUfQEgDWQQxJiSSAJIQksBvieOUYILHnBOO5TL5YKKbUq7rD1HBIcmZIYEgKT8pA+u+A83SNdGEDzVEoRBDi502tBuQe9sK+MkJmdVMaqGqAAxAgRqWZlQ2+/zYcji9F6qGgZpBlCUyADS5EHqpk+qel94PFJkZq/ciXrUgoLLJD6D9YefzGPsbcWrhPTO1VzHa8W35n7nHGIZvyLQui2zGVNIUK4kmkACRzUqQd945YouC+KabUwfio1SQ0j4HsDI6HmOkHEXwvxM4pIvlOQiBHpsCGN7FDEkAQI32OHXAczl6HmhQyq7XpujRfvogFb8zIxopSjshTiWFbK0KY1JlcuxEfKu29hG3PHGfzVeuF8lKcKLaHp29vVP6YwyYhYSWU7A7qO3UdsLM3why5KEy1wASBPYERM3iMZ/R33r7G9TwLM94zbIVimhmqbFi0LNrBrgjadPSJwI71cw75qs9GqpEOq1FRk5LoLTEWPOb3nG+e8O8RrDyHzFFkv8hk+/piRGwP8At04p4VrZSlTqJSWu1Mgs2k6iAbKq6jbqbnpGNUeMeuwS2Is5RNNaFSqrmiT6gqnWAJn1QFuNv7OCeG5kU8s2g/8A7DeaoCyECsyAe4G/uMFcQ8YZisAPJzKE2KaSQQeu0R7YDy/A8zUaBRanvd4VBJkm1yewEYEpzmql0PGKiVv7P+KlqufAI06KQm0FgGUn3gi/bDXg2RYtVquP3YACBvn0ktP+UsZnnAwDwQ5Xh1IiKmZqO0sVpwpYm0C9h3OBOK8Vz2c1JQQUFMg6jLxtYCQPvPfEuNybXQst0KPFNWvmnXLBzqqG97sfiJI5Iu5J6dsUtLgn4fJmjRc0w1g0Es7sI1abnbZeUn3I3BPDdXLAmlT1VagipXzDgGByCLqcDtzi52w/TNmgswajDeqEJ/8AVRMAdSScVk7pRFT4rZ94f8PNlMpTo69CgEu5+JiTMKv5DoBgyhxOgg0UzMWnmT3jn7YiOJcWr5t/nNKTK+W2posecAGfmv7YfZXiflD0ZOo1oOpgLbWABM4WWF1bds71behrmeM6RBAWR1AP53nA1XjPlI1Sp6acTrJsOW4/S5k/TEh4jyOTpUy7ZJ73kMZW8Cb3Pc4UeHfD2Yz1OEPkUJvKQCOq29bR025kYDxxq2FWx54EojOVq9WsPNo03VqRqIoGtixJi8woXcmJx6BUpUgQ6gFyI1RcryHtefqMA5f8Jlaa0pVEQQASAD1J5k/37LuJeNKEHyxrbnpMSB06jtibUpvQzkkIuP5KpmeKmmNS0aar5tS4G0kKdi14jledsNePeSmQeiisyhISAC5qM8qAI+Z2JgRZTsRgTL/tBybf+UmkD1Un/g/TB2X8WUKt6NVQBYsLsfr8o3746Sy2lXQE12K8r4Gelk6jsNebH7xVm9MCDp6Fzz5Agcxib4ZQzVdxSFF0X4XZgyhRzvyO9h9sWtbxAFQlCTFyNi0D+K4B+3viVrftMRjDGtSItDKDHveT/f0sp5N35EpS6XRb8FXLcMo1FSoq6n1yxnSIUQTubja++JfjHiM51giBhRUyJEGqwsGYclG4XvPSEtHxbQmBVuf46ZO3vscGr4g5B0JiY0x9LMR+eBHDT5dsWeV1TVDXK8OGtFEgLz2Grmd/z5YVeJeJqiuVJcxFMTJYk2MdPh94xtV4slMS0udolQAT1gx9ScE0eIZOzaVqVRE6QWUMCCIaLwQLi2/bHPl3QkZo44Zw4UctTpZhA7k1GIa4ku/57X/xYgeB0DQzlAVaeuXT0mCCGKg2i9iR9D0xT8Z8WKCSsValtKzA/sTgXgmWLOauYjzWIaLW6W3gdBv3vjqauzQptbKLjPEUCqIEAhaaraNLemI5Ra0YnKrrQSrpkGrVLQJ52EfSSOhbDTMNRpkFyGa+lZEqOp0mBtbp1xJnjH4ioWqAhF2FPciYhZIgc5jliEI3oW3K6O+ayb1PJXUi0wzSWJ3IBYwLkQoUDqvucI+G0amsVUpsUV1UlerTA9zBwfneJenToAdpC+r4QYj8rSe+G1LjS5Xh4y4RSXks03knciI2AAvyOLz5XopGTUaaFfFuDsq+dUcGXIVRcAHUbtsT/lkd+WPsAV+NvXZVc+hdgBzg3MXJ7nHOMc9yKq0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http://fony-kartinki.ru/_ph/12/2/2096791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428868"/>
            <a:ext cx="5119721" cy="2857520"/>
          </a:xfrm>
          <a:prstGeom prst="rect">
            <a:avLst/>
          </a:prstGeom>
          <a:noFill/>
        </p:spPr>
      </p:pic>
      <p:sp>
        <p:nvSpPr>
          <p:cNvPr id="52240" name="AutoShape 16" descr="data:image/jpeg;base64,/9j/4AAQSkZJRgABAQAAAQABAAD/2wCEAAkGBhQSERUUExQWFRUWGCAaGRgYGRwfHhseHiAbHCAiHCIgHiYfHxwjIBsaHy8gIygqLSwvHB4xNjAqNSYrLCkBCQoKDgwOGg8PGiwkHyUqLCw0LCwsLCwsLCwsLCwsLCwsLCwsLCwsLCwsLCwsLCwsKSwsLCwsLCwsKSwsLCwsLP/AABEIAMABBwMBIgACEQEDEQH/xAAbAAADAQADAQAAAAAAAAAAAAAEBQYDAQIHAP/EAD8QAAIBAgQEBAQDBgUEAgMAAAECEQMhAAQSMQVBUWEGEyJxMkKBkRShsQcjUsHR8GJyguHxFSQzkkOiFjSy/8QAGgEAAwEBAQEAAAAAAAAAAAAAAQIDBAAFBv/EACoRAAICAgIBBAEEAgMAAAAAAAABAhEDIRIxQRMiUWEyBHGB8RSRI0LR/9oADAMBAAIRAxEAPwDyDL5YQdW8W5YfcE8O/iamlEY9QqltInoPt/TB3grglGuS9QagttN4Yxcn225bjAnFqDZTMHymIJFwuqE1TABmSY59euPoVxiuKRllJsc+P+G0qFHJ03j8QlMippjUF+QNG5FwJNvbEeuTBnSCWjbc9Tyiwmfbtin4Dwk1cqxqyDVqoysRMqs6oPJviHI7YZr4PqoKVbLsgrUH5MB5iFtStyuBEg7gjpfMqhGjr2MPDnD8lxJQXy4bOUkiqkldYELrtAJ2tYgkjG2W/Z7laNcOwOnTem87zuQw2gxF+tsdsxWR6y1RSzGVzQkGolOQZIPOUI5b3B3ItikHFVqCdLF4uevuJ0gn2AxnWJ3roMpqiaz/AOz+m1XzFYmmxvTJAEb+kgExyGxAJ9WGXBPCK0mJpVqiiZ8skMABaCdHsNxt1wWgFSdStGwhj+dr3/TDX/prBPQHd+3IkTzNvfAktU2LGXwYnKoxJZVkCDqAuJ3HMjG1Hh4qEKullO66AVI7k2+2NXydOjTNbMKoFNZMyR+fxNyHfYXxv4czYzWVWuR5UlrGPSqkgdhYAmcS/GNodJyezil4by6khEVT/hA/pvtgTOcCaRbb/UY598CcS44WcAE06fb43HI2uOse2OtDxb5ALadZIAAm4PPUZ2GKrBOuS7A8sboJPBaWnTVo+lhBB5djG2++Fnh3wjQDtRrrrWmgZJJgyzCRtsIBB6k33wxyPiypXZVKZemCJYuWN+QER358sPzlKJIbzFDDYqVEe3bthJOcE4yOUYSdxPhwpAoVQqqogC0c+W07X5xhJU8OU9cvBvYlu0RvOHqSFhwCORGxH3MYX13o05MKABe5P698JBNdDTp9mnDslSp/+NQB25/WcFPlXY2qss7BQo/lie4bmKmcbMeS/lrTWFlYlyLHadAie89rm1qrFUo1GDuFPmNYGADJgcuXLacFwp15FUtWOFzRRVV1LNFzAuZ+mFOcoq7yg0AEn6wO0DaffCnwVx/V/wBvUDaDPls5kiLlSenMSf1GKRGA1GkywtjPLsf64SWNwlTG5claBG4aWIJUN7gH7HHSllFHSR1X+YjHR/EdGomqlWp03PxK3Ig8wLwT8w7Ym8t48dKpTNUgF1FddMyBc3IO9hNjz2xRY5tdCXG+ypfhis2qopOn3KjqYECe+98Z8S4aK9JqS1Fpq6wdgQD0Ex9/tgPjPiajlwKiPTqIWC1FRpcavmF4I6g9rg414lnaQpCoyh8uSJqKJ06ogsp3W6zzE9jhOLW6GvwIqH7IMovqd6lUkyYZVE+4E3998Uf/AEamlFaa0qSoDIWAb3Em28G5N7m+F2c4HKkpII+EKTB9osAd7dZ54CXMfhh66dYSRvqa/wDpn+W22HcXJdg5U9jj8MlHXmCj1HK6fSJJUXCJsFE3Nx1JNseS8c4+czmmL0IIIRUU6go6DT8TEm8c/bFxx7jK16br5eZIA/8AjVlAAn5iAoFj1N8SfAav4L941LR5nwNUVgYAEKrCwZp5AD03xXCnC5tbBKpaM6GSRj5Lr5ekx6t1JExAAM3Amb6bDGfE+AJRlXZVJSVdBKsdRIve1otzUCMMMpm0ztb/ALdG1CGd2WVUICZmbERzsbDGfEauWq5VaSwtQkM3mnSwJAkwRzBJsL40PJ0IoNPRnwnwMKpqNUYhFLBX9JJeARNySpGoT1A2vhH4myXl1zECk4lQL6F9KSZuLgYruB8ab8B5bRNAvTjcHVpKm1mux9xGFHiCrSBUNBqaQsMLQJYXHNmt/c4SLbm2/wBiiaRGZ3KFJ+0X5EdhjjBWcK6Lj95seQAncEbnkdxjjFJwjY0W2j0PgtD8OMutQAHSULWggE6TPcQb3wT4z4ejZRiB6tYg6tIDH0hmPMAWwB4BzZzNHyaqh1p/C+pdQiNxOq2wYWMQdsUf4eVNNoqUzYq6z9O/2wHIjLTEfAuJUqWWSjmENFT8LMG0MTeVa4E7xtvflhzlsrTImlXVQs+oVKdx9GuME0l0UxSpppEEBZJEf6v7GM+G8Ppgb0x1AA368hb8sK/lCtmS5MKW1VjUJHcm/QLOGeUQAlR6SFBb+IDlq5DbbfHSm2ttNIaVvNS2odYEQP798acOy1JCVTUdLanJuWMSNR6xy5Y5y0KbZ3O6Hp0lQxo8xiNwTZB9RqJ6W647fjVWu0VmRqhBgkgSQAB+QwMcyMyFrBSNS6ecAAneNtzuBOCENNoLCCB2IPTce2FcVW0FNn2dylXMq9Oqxbyo0zEMTzJG7AWBi04B4ZwlxmKmV1OKWlWe4gyIEWvcgH2xzmvEy0ahRKhk3I9LflE470/EFRpbyHJgqSBcjoP6YKjNKl0C4t97GK+G6BNPVGoLB6PEiTvcbz2xM8fyZp1HpqSUGlhP8JAEki8A3v074aHjegaagqLpPzqV0nf4iI773nDAOmaXV8TLeQRYCDBH0G++BCUou3tHSSaJngZBDFp0Kb2MliDNyben4iRFuW+Kbw+adYC2rUsbWkSRvzIMYlG1LUkKxbaCY0xER6Yv6uXM2vi18LcHK+puRMRtzAtEbRhs7qLdjYlbpGuZ4QBECNhI3sPe49++JrxDlyFFFWD1SfUzWCrc8tzB+/vi4zFSDNsRfGax1liDZie4MdfaI5WjEsLbY2VJAfBs4cq5akquAPLMCW0gyD8W1+fX2wbXrZiu5BRaNN/iAjU8dW3+m1+cYUjMOpUlrbQV1SysQZ5gqPV+XPD7K5p6ukIpN7EgdOswLdB+uLyVPk1/JOL8I6pTp0FCSNUXkbDsI/PvjAaVOujWgkBW0wZvO0+++KRuEU5CqSf4ix5dupJx1p8MpIHDBW1WUESTH/OIerEr6bIjOeHqO5YgdSB0jcQRy2jp2xivAqMWkqbb3PWPrH5G+LunwpWcMQFRV+HqfY2wn8RvThaaKQuvcAx6raZmbyNpiBbbFI523SEeOlZG5fhjK4WFZVYqoLD4SD2ufbqThdnMxVVWhXppUUiopcaSsgbSLgxtJPti0q8Jq08pU88LK3QMZACK3Q3BLEcvh54QDzfKLUxqhT6SQY0wQQDyBifoB2qsnNNiceOim8L59avCaiamHkU2XXqubMwIPKLADtgfwl4seufKzAIqAWdZ9UWuOttu1sT/AAai1QeWrxTL+a6KGAmNmOkAnYAC0RbD6nl/KqVnpzKUCzEXGoFStwLElevXocZpRjGyik3Q84jw7zlAqVNSE3AlSR0JF47W2xLeJ+BIrLXT0kG6moWBiwCBgxDGN/eTimz2a10VrI2gFQ8nYA3KsNiDMRvJBHPEln0FSjWr1HKavh0klTUKkgEFoAsTtH64njtbseT8DThebqOhWi9JQBsQwKz1CWte43I5YnM7w5qdZmzvmZgVyTFNwVqFRpBYfECFEafTuYtbAvhzxHrdE0IriSSvpMAWi1r2iTit4nxCg9IoyyX0lliIIm6kiCZEgCdztg9OmuznJ0R34crRWll/LpUwZLVHuxMXMXY9oH1x9k+CZZ1dqzPUYyWqIG0UoiSS3xMbD9BacN28Mq4D0QtQTJ+EMPYRNsdc1WTJohql0VzCLAZupbRIEDrIvyxVu9RYq+aJjxlw6mqCpTrJVQtHo0ypjmRysbWuTvOPsM+NeEFznmZjK1ASGC1KbLoYdCQAQZje+x54+wXOtNlItUSfDsnUTRUWQN1PObxYQTcd7EYscl42zdVtFHLI9U20prJtFyAYH1I59MI/C/Aa3FK609QSmi6nfkiABbTuxtafewx7RwfhOXytLyqIATny1f4qhG5PTboMUz5oQSSVsLXlkXR4Bnc03/dVDST5kokD31Nf7CcUnDODU0ApUQEUDbr1JJ3J/rjfjWdldCELqsIiQOZg/wDODuFcPFM01J1Np1Fe2y/dj+WM3N8bf+hNN0Ls/m0ytJn5xy5SYHuTMRjLM8QFKirKhqeY2lhNxIJMmeW2J3xBxVc3mtKH0UTKxzYT6unK3v3wRlMvFObldZYibn/EY2O4vjRGGlZKT3QRlqUkDLADk0naBMc/tjKujrVVWMK1mKqob6Hp9sPuGcOoONUPqO0So+gH6nBtfw/S/jYkbSAfv2++A8qTF9JtaFOU4PlUDHRBBm8SSeVvrIOGx4DTVNVP4RzDGDG8dADN8Zpw4hmaJmJMEbADptbBJyB0mGhTy5f7XviMpXux1j+gSt4UFVSfMrAOACoeQwAEah0iB3wp4j4Y8hXdTFRoCFfTpjcCPikWJM7Yoan4gCBVQCIgAmwt0sYtjDLcDYkGqdVufL6TgQk49sZ476Qm4dk2ep5kEiASTA1MRHLcc/pi34Xl9CGf7/p7Y6UsuIAUCB/f5YMZoHM+2I5cnLRXHj4iviFQqp5HlbEhVEuoJn1SQeWKfjOYlZggTEnlP+wOJqnVBYQBqPqA2sIG5/X/AGxow9WSy9nX/pZZjTAA0vJjnbn15H8+mGFfiq5cLQRfUQTpUbwY+i3AvvgyvkPMJqUzfZgDzsLctueO1WnoUaxLxKkAW7GZgjqN/wA8PKal/wCAUaE44xVOqEaxIkFYtvct2j+uOMxxJ6WksjDV8JjV1kDTN45d8MMxmWmAGVeotcXMxY+9jfHNegGVWqafi9LGxDdQRB33wrlXgDAKHi9GOlm9axK7b9QYM7SO+C6GaSofMYioy/CDphP8onfvvgHMeE0AcBD+93ZmLSTPMkEN3nHfPcGFOGoL5UCGRgxQiIuNweRIPvgPg+jk5eQ3irvmKbU1EBhpMxtz9hHPfATcG/dFWC63GmFEX3O+6i3Sw74NyzKQRTdS1iU1SR7WkrcX23xyuWqHd4tyQEx0F/5YS2h/y2yKoV2yi1r6tJ0CrJtBgCI788PfCSfiPxFa+iqnlgE9QJMcgABbffGPjKlTpZUJTWEL6qmoCWaI3PxNt2EYZeE+L+aEppTVEpJcjm0RPYmRyw+V3ickLCuVCrMIwpUstVWDTkEiYIuPzQqQeoOJ/jFOsKZoMlMaH8xGU/ECLgqYF7ncRtcHFx4rz60kpnMUS6FoLqSCuwG3XpOF/BeLrX10yA5pepGbTOkn2mRaQeuExybjdBap0RPhFlYuAsFlUqGIMrJkgXIAIsJwd4hr/hinnIzZdxujAEGGtAaR6YY33J7YK4pwsZZtQVmUhj6KY1Am4A21X5jqLWOEv7QeOrWVDoKkEwtRGRtJFp+U6bidQ32xZVJ/QyXyhx4YzaJqqLUbyw5HrN9IuCLn1AEfe+NfH3ibL1aIoyTVjUCVYLBIuO/pBkDabicKOA8SFDIUyUlXdytheWjYzaFv0wp8TeJhmCAiLRMBXgAQFkhQZ5kknbeOWGjjt8mcm02kV/g+KOVbMGof+4IHwEAFC08/VN7254+wLTyj0chSy9UqJGrSwMpqYuBaIseUbnHGJSgptyZGTSdAP7P+BhQK9TZo0LeCYu0G9r/nG4xbZniZc6QCoiRy1Xi/9MLfC9Rq2X81lCKVCUucKNybe22CaqWgMdhMdBy/vtiskroaTbGPCcnrqJqgM06RvYAwT9cY+OuNNldegCa+WCKdiNLVJ7RBFvrgrw7UBzr6TIp0lVfcyT+oH0xPftFR2z3lldQKaqbMJAGmSB21ITGEjFPKk/ga+MGxBwXMLoc+oRTJ2m8CTbcyeY5T72NKtNJQBEASRsOQ35Yk+H5U+RufMqKAQSdWkCSTHO256YqMjlPMoBlHyxpmSQOn9euNM6sgrKajnqa+lF1EAAEH0zb/ANrnfDlkCAarn+Z6DliEoOyVFIRiy6iDygbc43jD5fEhCyQC5udRsBFgItO3574xTxPwaYT1saEwTCTfr0x1zAYgDSLmQJI+8YR5nxMQ0H0Aj4lWfpP88E0+MAU4QFma+pp+vf8AuLYHpMbmhyW0jUWvGwFsY/jAx0r72+u5OER4izGXb2ABAFyP6CMOOF5dlyxZvjqXPZZgCfz+uOlHgtjRlfQ3yUaZAj+eMM3mIJDAkHYgffGmQP7oReLY61HMHSQQOX9f98Zv+xTwL+JyaP8ACAZm3KeUYn2oSwVdzJEfe/WfyseWHmbBqqQYgi/KB2n+74n9Q1luY+kWt+Q32xrx9UQmt2H8LzapImDsV6xN4774Y1ssz3DWOwIgEdAQJHthHxLUAHSxEX9+h6TOG/C81rpFtVplTM7/AGwZaXJHKujHM5BhBAaQOXPrM+w73wNWyOptQ9PIibfX8sPqObudX074Iq1QBJFum+I+o0xvTXYiqF2GirBULF+f89Rt/tj7JZqF0n1RsATK+5w5q0VfkZG18ZNTVbACR2M8+eDyvwdxrdk3lsuiu1TMKFYmwba0gEcuc+/0wP8Ajn1hadUlCY1MNh7Tv9pw+zJDD1CRzBv/AHFsTubo06V1BIJ2kxbpPPFIvkyUlQt8VcLSlTaq9R2LEAXhRJtsSbe+N/2Z59IakKQ1AB6lXUTqMgKBYALckbyJOEvH86KzQVLlFkLJIBtFgILddVhO2G3hbI1MrlnLxTq1qmpV03VRzNpnTqYTsI/iw+Vf8fFgh+VlrTK1afl1UDBhcG88sSFXwicjW8+gGdTuBcxsQY3EAGbmRzw9zNUiqwB9KqsHpqUsD+n2xwOO+UD50KoXVN2VxPy8zA354yQlKPRZ0+zDIZoFiqsGJGoIb9JE8+ojljjifDaOYRkqU+5UsF+s8vcd8YcR4jR1hsulN6pIJKteOf0Mb+89MdXz3nKBVo03I2JvNvaxOKOLTtaEsjuN/wDbUTpShVRm0ga9WippM+k6g5n1SYiYjEVUzCCoNIIVSoI6x8RnkZNvpi28UcKq0CxoLqo1tTOoksrtvEbrMEWtJxFrkLbOVBJZtJGmZ3sTFgZ98ehiftOX2emPmyyhncOQiN5pUeoOs36NJgnn0ucfYC4BxRWy1KprE01NNjJBN4EzIKkBTBG4BEY+xlcSUqsfKwp0aVJQSKVFYgTewH1xxwkNWSkwWNTtqnlpYg/S3LrjbgLSepWFJ7gTHvcYR5HjS06lfKvU0eW1TQS38UnSeQubTvJxT5SGq9sW5njrZPOcQRHK1GtTYXhtQP8A/LH7DDSr4prZ6iHqU1WomoLUQMFIYRpIM/NeQetsQ3Am8yp5lWYCiW7gDfqYjvbFpwMhaVPUCw+FmEW3gx7dv0xdwikpVsSbf4o7fs+4KtevVatLLSUIQTzgqCI5WkAbGDhpkqrZevouVDMBf4uh5AbTE/qMNfB3DlpmvULAeYVUnVEsskEAfCpB67k7YWpw0nNMDM1H1UyBMhuYM7Awf7GI8rnIdqooZpWq10ikgqKpjVOxgmL2iJMbgkdcEZagn4aQmp2+XeCto627zgz8O1OiaBa6rAMxq5SPpyntywFw/Kofh1BTuDEEj9CIiRGIcrWh6pgSZDMKjVPLa3+G5tyUHUBhkvBqxhlYQYIBFl6wOu2H3DcsChu2+5Jv7f1wYtFV5fzxN534KLGuyYrcAqiW1ANMxcj8h/fbGFXjr0EC5hHIWVLJdSt4nbTbr9zit1MdgAOpxnWpzKt6p3sLd8Kst/kguFLRMZDxOgAIYqDaCQZ57bggG8xzwwr56mSW1AE8gYJgkSb35YX8S8KgqwpkgHcQCGJ3tttMnCn/APE68OC6qpErG3O0GRtfY3NuWLVjluyVyWhzXzlPSZIiYMnrHccuXPGTJRJAsGNgDAJAuSASJMdJNsKl8G1oGoswE7GAJtICix7xjiv4PIA0C4AgySQQZ2JANpH1O2G9vhgTk/A347SIpHywrkAA35x+ftP9MKuB5xtGi0D1gC8T/bfljMZSvSlXLFQHCaxET8MEEgwbCSdpjljrQo06QlKkmNWkEfNEiQJ5Ty5HDRrjXYsu7KQVxUQHcjcdDbGC8YZeUj2297/bC1MyaZ1p60YQwW95+JZt23/2yr8RDsSgmLz2/kQbGbWPW81j2UU/kfPxEqpcDUBuo/OOVsZVOIo9IujFx/ptG/zCY/4wq/EaZNJtfUAz30xythDw+kATXosaakn0mYJ3IjeZ2HOYkYKxiuRTJ4hpuhVKppsOqeoddx/XcYUcYzNNvUSoaCTDSQAZJN/5j8sdP+vL5R81EpspNigME9L3tcxjrkqKVyqU6YBapDHy7qN2OmJgdza1xikIcfcI3ehVQ4lUy9VnDhAII1XJFoEEGRe82vis4CDXFbMVTKoCisxkS4Go2nsLfxYS+IPD/kU3dKbKq+os9UNK/wCER8W255DAlDjlVylGlFDLKukhbiNWokk7sYO/0x016kbick4upFBw3OoK1Wi0gmnrk82AEXi0AqL9MMOHVQ1MKVDIoAMiYkQY6dDhF/0weTmKzA0686jcMpQIrKBb4Wkieq9r9vD2Z06WuysbjqCTsJ6rH9MQcU02iqbWmHVPCQDeZl3MTLU2Njy+19uc4C4hRaNtMHYgAC5JtbrE9LdsOvmAVoMSrdRAsbxMm2BK3jAU3NJ6dQuvLR8Q6jqs4EZTf2BxQjqcXdAFB9Uj0hgD0mCb/wC/3O4f4hQyHJ23JABHvMCxG4G+FfFM4j3rU4QkRVQCAxNgVJHvy54xTiPkN5VRUcpZhfUD3AMjleDPWwGNCgmutkXJpgHGvD9VpehUhH9SojoYEhd5EiQbjr744wz8XVny2Vpegg6L3IRZfVEAxqva5sD74+x0ZSaG2M+BfuambL2AK1bXkaNx39JH0xC5nilOvn6zIA1NyDqIN5A3mQIvaL7Y9D4xRqrQapl6YqVGTSUJgspG6z8wkwp3x5Lkc6MtVGukwZWEoRBHXcb9PbDYdvkM1qhnleCuHgERrsZgah6ha24JWCN5jbFPUyGgFE1QUJBEWKWM8726WwRwJEq6XWiAxgkxMEQQ1mMkatp5iec2jeHKRGpHZtRLAiAQTvptIxTLm4tJiKDnsE4KFp5XKaAhR7OV2JLGTtvNr45fhbV60rUFF0YABQPgBMAXlYIueeDeH5KlTyypE09Za7fAdXOdhIJ7YwzmWRCatJxTqIR6QurWCLEkGZiTaO4xiUts0vpHXiHiH96KVU+qBDBG0nuJFiY2/PG2T4zRpgsSN/4tRJ2uIicLMxxUAhakuiizBZlYgkkH0idpEjvBwRwDyWzDU3j0Qygj4uY7W54ZxSiTUrlRXvmfRq5kAx78sdcvULbbcz19sB5vNDzEGqzAwB1gGD9JjHbJZ0a9PMLt9v1xlUfaXb3Q0ZovyxPcT48tBGZpZmfSNPISR7DYn6YaZjOgLTYXUx/I2/vlia49lEcIHXUhOlxJtqkTPS5v/iw2GK5e4GRutDfKcWpvQplDqDtpJ5i4DT3v+eNGzY88bFWGkdARJ+m0Yha+aTJZt6QIFCotOqtx6X2bvcCb9D0wryXiweYUqtGmo2n1AauRF9p1Mf8AScav8e02iHqO6Z62FK3FxzGOVIqA/wAx/cjEX4R/aCuZqpRjSWDESwJtsPcQd/5YsXrhD6rSNwP7947HGWcHF0y8ZJoEKxI2YC4JkEe3MYQZ7gNKo+qkfLqKI06jo+gF1uZsN+QnFBRrCsgdCNabxF5F/uPzGEGfrg1QOZEjt3+4I/5xTHd60TnVbFWf4HWBC6JFgoWT1khxEfXsL4A4xwXMZVDUcBkUNqOsSBB3t7T9rYo8vxVpKVIDj7Ryjsf7vjXM8RAIUsvsYv2ub4t6kkyVREXDfCVSp6manRDCYDMzGZIJgAA7GJOJniVA06rKatSAGHpW2tbAzpCwW3Pfrv6BluMhnVdMyZCi8mD8R2GF/jzxRCfh50GoAzPsAobZWG7SOWwBw0Ms+dP+g8YuNomOGcMatqNU+WqLMmNRMWEGQWeQI9++KbwxlagbVTeHpytXSFKs7QzosgQEGkyN27YmMxQNMAawW3AZpOxJa4jUZAvJBHQWO8GIaj5ikjtTRBrqaTBJErE3jVqMkQYURB2bLbi3YMa2VOc4XUaopqeqm9zpO4nZtW8gbe5ttiS4rwE5dxTZtS/EAbOVkyDHpvG/Y9MXuUzatRNCIcL6AO0ER7bYFVFrqFcgEbSPm94gfTfkMZ8c3BlppSF3ioUlyxD61VlAWmttwNKwOUwI6dRhFwrMBadNzKqgIM9AY6Wu3109sKvFuYzTEI4HlISQysCGb4QBMNIMysSCBgpc8fw6AqalEkL5g5lYYj1DlIN454soVGvslJ2xnnuGVlnM5TSSy/vabSQ8RdQDAYxfnthw3HKb02U6arKLACSrEWDD4he0jGHBuJgvUUnTdSAbG4BkdgTH2wL4k4B5jebRgVl3WB+8HLfZuU7GYPXENN1L/Yb+CR4nmmqTUppURTBcLUQ3ImQSPpO49WAfFaq+Zq1AwqF6FNwaisGMovqTSYm3O1z0xUcK4UM65T8OFVW/e6iabLvIgGSCABAEWtGPvGPB8o9anWaqq0qKhTTHzqJ0qOgkFZvadzi7yRjJJhgvayY8T5qvQyOTRifUHLg3BJYOkzMkKTc/yxziq8U5dK+XC1NLFpf0mw9SgFYO0THY4+xn5vwMpR8lNwjOCoibXQG/sMZcU4Wmay3kvWSir31gJLBbEesiPccsA8Gc00y4tq8pC0GdkB/XFJmuE0M1SKOoZG9RXmrR8SGLN+uDKVaBHbILw4yUvNFIGpSosVWrEFxzJiRAItE8zIkYtMnmg6HynAMhgLmDYHcL9r88LuG/s3y9OhX01KrM6wt4i8rIEhm5FiNpsMHeHshU0ijWpsH0hnk+lQSYj+FvSQF7CcWnkhJWvAIxaZ0zedZUOv0XC1NO0NYOI6NAMdb7Y7ZXiOhClyyyRty6ge++CvFDKHpgLKVFNMtFp5SdpsbHCHhGaXzCrs2qIMiJI2I79u+FjUo2NLTNs3wts1+9oghtnvAYdVO2rrse/UBFelUVwmq0CFLnUNj6QWW0XupttimzANNCtJZVVKqsm8xPX1Ec++OFzANJmp0jTUKTpNjMDpc7RJ/lhVkf8BeNInP+lVn9ApVXqRqJYRpJ2OprgjaQZ/TG+bq5zLVErZmmnkrAdlDFiI0kkg6VN5jn15Yq+E8UUUVC3Is3+YSDP5Rg01/MQBgGVhB5gg9ffCvK06a0FQVdiWlmiqMqwV+Ui4uJB+on1D3wPW4pUWzGViJgn7xcHlj6vwsZZgKVZwnwik8Mo3Ign1COhnCepxbTZNTOSdIXawvM7D4rCBh4xTEk3FiPxbwOabVaRMKPWklgE31UukAsSnOTEYhM1WUDSpBMiwMi4Gx2gGN9iN749OymcQoTrKsJGhoCrLbGewIF+ePP+F8ANau9B41ICJUyJ0wh1CZUHcDePfGrHLinfgEqezt4ZzejOZdwIIqou+wJK7ex332x7hnHCgD5ZmJx4HkT+HzQFYaWosDF+RDahbYxM98ex57OSF0y4ZgYH8Nif/rPvIxLOuUlJC3Whjw3VTLFbam+boW3G3KT9RidqZ9XzTkzeRBmIkta4uB+nbDvPFiWIlQVgMIEGQIM7Ez9gcTHHeHOtYmE0tAguQ1UkXBE7Qo6ffCY427YJOqQbnMsKy6SxV1kqw3tzsYIPMHngXJ5qoF8qtvtzgr1npEGIwVQ01UQg3IGnkSDFuRuCJH9Rhnl8prXS4Usp2uOlx22vhm6AJ34k1AjTO1iQp7SJt1FzP2wp41n0rgeYG83ToDuzBVUEmSqRJk9z0FsUVXgrmIlhHp1GI6eoSSN5HtjA+Eah1NURaiAXUFV57gWhQJMyDH2wycFtg30hOlBcvl6SUyK34lAavmW0splfLAjSQSSZNx3sSzxSvUoUamhKRLsraU0roUXeAAAf62wC+WDMCqjSRsCCBsQTsJiOmCKE5vMUaT6vKUwahtpUByQoEANAiSLCbc8NJLsdTb0hpweqtdSE1LVpljcxK/KyxF9gRNu+B+IeKDR1CpTf1oToJVFsCDpIMtqIBgXG/LGuX47Ry1Rlo5emiA6S3zNzIkk9DvvjvxWnRdUd6aqKoOioE+E7w8bCCCCNt7wcST3bWg/syVq5irxD/5KFJUiBUqkm4uS0LIv8Mffcm8Vz6UsuMvSOq2lCl5d7O55KIkCb4EzXh3ynD01Dh91AFtvUORWJJjt7YW5urVo1qZqIKc3WQLz/iU8jf6nFElLoXocrxNfxxkmFVacci06weuwGKRePUmeHqLTLH06jvIkCev8xGPOKecY1mYX11wRf5VU6T9oxVcWyVAZBnrMo0+kWkyZOggbFxB5RAOJTgnJWPWrRr4046tNVp5dz+KdlWFJBAk7kGSpNtJscdeL+HkqnQp8taCKjsSLqB8JB3NpmLG++J7w3xnK5aKrU6hqkkJUJLKBC3076h8P2jHHiai7IWYMa1WoraJuByBHXTeItJwmTHwlS/sZPQx4xnw2WqJSBC0QlNHWeoJAvsAVH88fY54vS8vJMmxXSDcEltSluVze5xzhRUM/2dUqzLWrV1imQAv+I/MQenKR17YpqVYlCyW6TsZ2x55wrjeZr0qOWpsyIiqahLAsUjaRACxaInbF7xHUmWZlEnSYETJAsP0w2SLu35Jv6DeF8UFU6CxSovxUzc+421Kd5H1vh4lKVI8yWJknbbr/ACGJPhCU83l6NV10O8qFYQyus6l68ifbG2d4OHlHVwOZSpUWQesEow9xicoRsrCTWjni/EkcGih1ol9YPpDi40n5jO7C2+FdbOK6Gaeqtps6AaT7Gd+24wTnPCEJTOV11HBAZXqCdMRIsAT2t72GF1DJMjFFHKWRwbHre4ncHffcYvCMWvaxW5Xsf8M4qzBPNIWpptqsHiRMiYYbGe2O3EOJQCobW7n1sswAIkL3whV0Vl+IGPiLlhHubgfeO2DMvmV9U6RB3tF++9+eA8e7OeR9GmSqNQrOh+FvWoA3mZ+oP64K4Rx4hfLb4lJuDYCf7+mFOdos+apQGVQsFhBEEkkqSSZ6WjfqMdq3CNHmVKaksCf3Y+ZeTLIuYjc3/LAaQqmzr4i4z5eYp6vVJudwoIMGeWFOVzGquQk+pXN9oM84EWiDOBfFlV3RCoJdEFgJ9U6YBWZkEWvHK+FmU4rVR1YAaWQEKwg6vl03sZUMARAK/esVSH2xpx3MpRy7UzIrODpAWNxEt/oVtuthfE9wfinkVqRBK+uSWJsh+IkAdOtzY3m3TiXF2rVJqqxGrUsQJsoOkEGBCjtbrgJaOlvQflkQRf0gix2M797dcaEkk0K99l/xbw7SrVBUqOSKjU9Qtus6Rts0xY/rio4hmaVGiNa2Q7TEnSTHK3984MZ4f8QU/KWlUYKFULJggEQbnkwMC/bDTi2fzSLqVaVemTIKBvu0GAbf0xDg26J8mg7i/HxUX93BAm4iC1pIm2mDz5nCfMZTWVlpZhEvJC9lk25Q1t7QbYyoeMFcGnmsuqncMoXUOVpEyLXE7CRY4zq5JqlIurF1Uz5gAsOetTtECSBFhikYcV8Cy27NqGYNMzp0IfS0GClSbagxgqfpyGHFR3cqGOmqhgOkiQZMggHcAT0I74C4eylQ9bSGIKu9MFgQLBmjcXMj69sMRTqI8grfc6iQ4vBDHZ457HCSYy/c7JxSuZC00YgxDTq5blYBBveB/PBK+ZoY5ryqVMjSQz8jMwAd+8ycfV8klRTIgxttH25H3jE5nPMp1LCkeerQAwHKRYk8pAjbCJKfQ10VdDguXqZWouXhVaGZ0Ulm07ATeTt9cIsqTTzapCzSou5RfkBXSNUWJOoW5R3gbcM4lWqqF8ykoJgSWYj/AELEmeRIFrjC6pwimcxWcVqlM01TU4gs7MWEtBAAsJWwEAbicSimm4yKJp00K+I5WpUqaNOkZilrpzyqpcgGZOr+eHPAK+vJfvAWp6dLrZWUrcMvQgGLHdYwB4v4jUKA0z+6pAMCTMsCARa6jnvjv4b4/Sq+fqUjXL1PT6YLDbmbtJgdTF8XknKFgWmD545jJq7afPoqoak+9jYagLg855/liZ4hxSpnqnmVYU000rTEkBjA5nmSSZPQYdeIeI1qWX/Dq+kOYYSDpUgmF5idpm4jmcY+EfJVUphGZmeWJ06VAIkmCZMLIFhzOGhaXJrZzarQsqMtLPUBUI8tRTVjHKACevew5YLyPhirxHMVTSbSjOXZtZKKLhGMAy28KQDE3EEhLxHMLVzdRtVhZTpIChdifp23xtw3jrZauWVyismmV6HmIIuGF5nnY4s01jco/lQ8O0il8RcEbhPlvTqLWUQrhk573DFhcW1AgiBjl+LE5ZM03pq1DaBOkGVtzk2588UPiLgrZ6g1ykgPTkGWMarjTtcwN+dsef0ONhRTWoSForp06TBqLOkf5QYb3jGBTeVJvbR0o1pDXxFNPLhCRJJmd5kNE9QIxxhDxLMucur1WLO8sByAJU/cjryjH2G40TSZX+DsxNNQSWLwSxF9VgBflFo578xi547Snh9Wo1gFY2+o/piF8DZU1GpNOlRpGnf1GDud56d45YtfG3FFo8NCgBvNPl7SvPVq7WItcGMdNP1YqII1TbPPDxSp5YDIypTZnUKYZDAktG8ATvg/NeLMyyoFzMlPWKiD1jUpIVzs4gixG5HTCDjvFNFFKKsB5g9YBsBaASCYJuSDc/lgTwa2rzkMEFdUHeVNyt4EAm57bY9CUY2lQkU+Lkizo+KOIMisKlHSd3CLMjrsBJGB62bzNRleo8kv6yXWP/XUOY2gfXC3IUTr0etyx9IQEsZImFG8bx+mPZ8pwihQpIq06aKAPUyqGJjcyPiPO84hmyxwa47Y0MbyeTyrM1K9IkmSoMlfhKgC5ANz1tH2wz4XxulUU6ArAGCTYjrrHJYtMQe2LvO+XWMNpqBTK6oaCOk7csCcU8M5fMAEUhTcGQ9MhCD9IDDlBnEP8lS/KJR4q6ZO1aS1UNNGFOoLopNrc6ZIupFj0thfl+Na6lLyqig76GMEfHN/eLjkRhxxHIfhCGMPTNlYr8LGBDRspNgw9u+FfAqaPUqB6C09MRUA/iNwTzWwPp2/PDqnG/BBrexf4tWrSD1UAOsa4gED0jVI7lVOr374B8R8FC0xXplWZdDMAGnTAuDqggWFhI/Si494fJplfMJ+ZSCLQQYFjOq47d+aijngMjpckOA1HUObEaV1CNwCBMjbltjm9FEgrjfDEzdNKtMaxHmIVjVJgww3AkETBA32xM0UQUmOhlqoQJlhI1Q0AxsGBiwuLmMPeG5apl6Cq9QK+okByAsk3HwyLQLj5tsCcZzNRP3/AJaBQStTQR6riJJAhdtiIJBgi2KxTSF7dE9Vr04NWmwR4h1Pwv6jII/i5j35Yc8Cq1aQSrl1qaTcgMSIM2nlEcxzvjc5LLyayqQWuHEkqGB+JSZEmNgJvc4Gq0AGVlZtO/7tyeRX4WhgTFrnbtiiT+BW09BnFcuGUVSC9GqwdVCg6DB1KTMCCIFr3G6nHPBOK0qLQlSrS1QGVkBWAZHqWYYj0z0Jm23bIcSqUh5VaiDThyARAuS5252YqeRjrhRlKxDEFG0Md3WGWbgSN4W8jf7Y5K1xYqXlDTiudYV1fKVAFKy1OIAYAgwDaDvHc72w64DxikaZOYpmm1MMQQRpYTcJOzzfSe4scLanBaRCsjzKwRbaQvNgJvjlMyBqXUUCgkmpTMG4WGBtMFfVO3O2FkoyjSOp2U2Rq0a4mhmaf+VzpI9wSGX3Uke+BuIcLoZip+HzAcMRKPTKmSeQIIv1WOm+Ey54klGHkQASWSVKFtMgxphpU6iel94yyJ1ZiiqtNZXXT6lCmINmBIIIB2xD06tplE9oxocOp0WdBVrsyGCQSF3A2i0bRzmLzgetwGtRqB0aujED1G0qQDeRcXFoOPTay0POqVWSVqp5dQ7HSTz/AE6j6Y143wynWyy0C5QoBodDp2FtvlYCCOo7DCL9TT6KPF3s884pSzDUAtSNJbSDpLGCZuBCTa1thgbwtkf3lYEgr5XqKgyGBBE2ABsbD+WBK2fZG3DFZVjIuUtpAO5tYHe98b8N8UPTWpKonmOCqvK2EjYey7f7nVNPjSIx7tijilOkK1TWzatKkC4BOnTaT35/wnrGNsvla7U4pqisyQdNvSdx79Sd8C52pTqVWquC5EKFpghQBFgSJHPe+OnEeMOyinrWlQ5rTmWixBYxqI6TG3PHW60PVsFOWpBPLmrUYN/8YNz6TIkCb8jPwjFZxjw/kqVbLIp0H90zhjqD3Qf/AGAa4kYofBvD6VCmppepbNrsSwaDfbSNrNHtbEFxXwlWXMmoSwpB2KVGOqVDNp0gerYSAY3HUYxvI5SdNo1JUtlT4v8AFdd3qhXNGlTcKSBJfURO4tE++/bEOOCK+YdSTpUgu28DSGaDzYkwBhp4weaZ3apVqGrEEEIJiRyAsL98TeYzTnzPlbUzHlp7cr3IsMV/TxUUdk60fZ+oatR6iglEhSQLKLhR+WPsVfiLh9PK5M0KckO6szE3nSpgmNhG3fH2MspNuycZ6pDLhNcpkTUA/eL5bgnqChv7YH4Nn61QMhYMC/nGWHpckk7nmDdQRvij8I0FrZdqZFqlMD29IH3FiMQ3HOFHLq4FmWUZYEnVHqmLqQZBn6zj08LjJyXky14+RJxTVUru+qV/iB5WEX6AgQJ7Tir8M0qdLLo4UFmJVmAEgEz6ib9BiMyQUEaxYEGR+hInpEc8ei+DmmmqsWGlnQaYHq1E+qef0vMcsUpdlcukkhn4AyOjO+ZSqhEg+ar6YK3+EyL6gI6QZnbFRmeI069cU6bLUdiYOoQsX69L2BOJvM8KpEsRpJ2uAptH+mLflvgDIVqKN89CouqHW+kRHpkxzicZp4lkk5eaEjkcEkWeczq0dQqOGYGAlMEtJsBpEmT3jA9GtUf1ClXQ96ZG/UC/3xH5jOhINN2cyGAJvNrwGMjucWCeL6NUAecvmAQ2vUh1G1pELeLTiOTE8aVbHjPl2G0cwMwtTL1oRmUre8GLWP3xGLSq5RUXMKEZi6ajGlmQxDdA4GpTuRIvhrntesbhhcMT0vY8/wDnDbxXGb4W9SYdF1qwMFWS4IPIyCJ74SDcGr6YzSkT+h9XocIT8StcbH7R2tOJzO5UU8yDV2qttr3dRaDAgNMTIvExzM4HxqsyhanpZbLUE8o3gyJtc98dvEWXXMU2VyFemNUXNtiw2DCJMAHYxjTx+SaZSo+ul5lSiYQ6KhE+ggAkmDOm8wbHfAlLJ0KtqVSQYBAC3GxBgAnlfFT4JzS1skriJJuRzIsD7GNvpiY/aXwpaKUqyhdBqFW5FJ9QiL7gjpt7iEMlycHopKLpMQ5bI0h5tCG/ct+7a23SAQSpkgx1A6SJ5jKBZKyyZKE6uYgqbzyPP35tvDuUp5/MyjM60xPqLBUErvpIJZiLCeR6WvKvCMlRY1DSQtM6ioJJ5QObYtPOsb49iRxuXuPLcxxZfKGkXUyysFUmNUcidxEHqMN/D2aq5lKulFilshWA3LTNogRaL6hYYJ8f0C1SjVSmaRqHQTqUSBJUBQCdRJu+wAAnDDgmjL06iGsKhRySfmWIEN1iItPPHOdwtdg4+76J9+K5hKgpPkxECQqG4+EEQSLm19+2GHD+IVm9ShRylwoi9yVkb6heT98UXEwSARpY6YF4F9LCP9QU4geIpVoVG1IQmpp1JqkFpUk7QbCTty54EHz8BkqGz1s1qC6MtoUaIOiAZjeR1nlflvJPB8vTy+ao1qxp0yB7QukgkgN6he5i30xNZWoa1KrUTLBvLgMUk3eSLQTJPTtaMUGT4EhytZkQq5o6grk6kdSWK9kcare/LBlSVfwBW9lJTeHIaCptI2IP8oIg8xHbAObzDUX0TKMpameUbxOxHMe+M/DXiDL5qgtOmop1qSw1OSZXfUk3K843W/LfjigL5dpu1Bg3us3/ACM/TGFpp0yxlR8PBqGZqrVaajRSCn4SRLWt62krc8++IVkoqpNRaz8yGYCNt1H3icW2SzaU0aTARg0330n7YhvGFBhmtJdEAp05Jky2gSN535dsasTe1JiNJi+qlImTWgAmFRWkcoF4BP8ATHXhmirUShTUguYFR4AVeZgbwBNzyxnRy1VVLpUpkGATIm/YjtuO/OcbcOpBq1N7sdemTAGk2039+g/PGh21oKpdl5xQJTosUeui06UpFRY1CFUmBvUJG3fCN+PH8MlIhTVpACTot8QBQT3C/wAO2+x049kWfL1KbaF0lJaPhAkQx5AEggxacSPF8ux0OKiNJgC1ovqPIj/FjBjx7tlXkvR0z2UZ3LvUBncsYJ3ER0/pj7OZR9L1DIXlyLAAASN7i/1wx8G+HFzNR/MD6aa3ZFGkseTGJE8oBJvjnj2TVdSU9aL0LavVzJlVYcoB23E40qW+KFnPZx4hzQrU6NSCusbzuQoDe0ER98fYV0awOVAJ9aVmmZuGUR+YbH2MkohiqtHovgXNK2WGmzU1UP230nCnOio9WouaYEgeWx1aZBuhv9wYv0wR4BpmhmCG0+ujpZIPqFmB6D36m03xX+NOHZd8p5lRdflqdLCZKndZBER3kSIONXqelk+mQ4po8Uy+Tq5msVVlU7+srTEL0nn2HfFj4bpDLMS9VwSQzPTZXNgfhClvinc32Nowv4Z4foaWetX1rAC6Q8xtBsQNotjTMcMpgK2VOZHmNoBX4WYbCT6ibzbaQbYvDSf2NOSlot/Addcxmm1L6UpPqBZmmSEliwEMwJ9N4wF4ryCZGrSptLI6ypv1IKkzvEEYqmrrl0oU1AaqqjzioksbnTIEmWLffvjz7xTxypms6rV6TqtNdK0z3IMmDz3sbW3xDBOU8tr8QZIxUK8nVKlJwPMcoJgMVATTfUCxBCtNtXLodsHeJEAydU+V8ZSoXDBpVbSCCbSRta+MUp0nSoCfIVVWBBcvzJHq9MQdyR9sc1+KGvSpglGprFL02DIOTC8NbeYtbFP1DcZKS8MGBJrix/wTwdmKNAVXdKlMkN5VNi0UyBLITYtz0jcA3OHuRyE087lGJECZ7ODcT3Wfrid8C0q1PI1dNbWKNWDS0/8Aj7hpurqQYgQZOHOT4iy1qzONWqjE9ktHc3N8ZZSlKTV2O6jRP+HfDVLMcICEjX5pc1BYgjoSLHRAsI+84n+CZ16h/CeWahJmkf4ZvLGZWB6tQMjbFkvD2yfDDTkB/LYmYEFomT2WN+dsR/7MuH1GzqVZlKVNyWi66gygGepMb/pi8ZtRlIRLkz13K6crRoUQSSdMk3JMSSTab4mf2iK+ZytJKYGpsyq356tSAfnJ7DBnB+Lfi69aosGnT9FIxvpGmfq2s+wGO4pA1UYAnyZKz/Ew0zHUSYxlguErfZZvlrwERTy6pSoKFVFCWHxaZ3582P8AqOAamZgmxDRC1G0kKTtpW5n3EdThk9AqpaAKjRduQ9hP54U5/gtZkY0mR6x+EuIVBzIEETe1sLGk9izk30ee8L4nXrV6jVSGqp8WozOkMQE0MAfUOVh6bxih/DGrQbSCrVj5lQpebbEapvuRtfExn8vQpVfJzDE1AQ3moQ92mzAxF73kx74IRK9J5oVTWFSB6fSx20kAfpsRuIx6TjaXFkfJS5Li6fgqlGu5FSiZHoYzTsAYMsyxKnCXi/F/3qVfUabUVFNkLLK3sRO4AiD/AMaZha1AqcxpkEGDeA24cqbyAQYjcYRZfPADTTQ/hw+tQ8HTureW7CIJMQeY64EErs7fR6D+zfPq65iVAqn1M2kamF51EWJEiBv+uHmY0vTD0lWpqFgTCvvAJgwOU/1xCcD8V1KFRtSo9OrZkLi02NwZFrGB94kPuI8aWlTq08rIpJROpQoJVnITTJ30lp9PuZnEcmJ82/kMZe3ZMZFstlOKsfL100Y6WD/+PWPij5tPwRPU9MX/AODGogCVZSD0IbmD0uPvjz/wV4LOd85WqBAielR8UtIUsNtErBBg7bYt+B5ZsplnFZgRl0IB29PyD9BF7kYT9Q48qT2OrSvwQuW4v5NHSwMlxJMQdMWnlJ0j2nC3h/h4505muKrLoLO5KmGABMLPxMeYtAK7zZjRygcMjAkNYMB8JO59/sPfm2yobKZarlxIQVW0X+Vkpkm+92b6z7YZy49diKWmzzdOFwwFNwWYSAZBAMfSb/n9cOeFcCoMWTN1HSprAVEKKNHVWYENv8IgiOc4GZBln0OWdVL6CsD1DfcEHuAPfBFeoM3ShiS49WkkBh7CBqntFiLWw07S+C3IpvEnGcuKFbL0lYu6BRNOJ2Gpn+a35jEFlqUayi3YDTsQDN43Hyn+zh9xvgIyiUWFStoqqpIpnTDEaoIBgW232OAshwt8ycyUfQEgDWQQxJiSSAJIQksBvieOUYILHnBOO5TL5YKKbUq7rD1HBIcmZIYEgKT8pA+u+A83SNdGEDzVEoRBDi502tBuQe9sK+MkJmdVMaqGqAAxAgRqWZlQ2+/zYcji9F6qGgZpBlCUyADS5EHqpk+qel94PFJkZq/ciXrUgoLLJD6D9YefzGPsbcWrhPTO1VzHa8W35n7nHGIZvyLQui2zGVNIUK4kmkACRzUqQd945YouC+KabUwfio1SQ0j4HsDI6HmOkHEXwvxM4pIvlOQiBHpsCGN7FDEkAQI32OHXAczl6HmhQyq7XpujRfvogFb8zIxopSjshTiWFbK0KY1JlcuxEfKu29hG3PHGfzVeuF8lKcKLaHp29vVP6YwyYhYSWU7A7qO3UdsLM3why5KEy1wASBPYERM3iMZ/R33r7G9TwLM94zbIVimhmqbFi0LNrBrgjadPSJwI71cw75qs9GqpEOq1FRk5LoLTEWPOb3nG+e8O8RrDyHzFFkv8hk+/piRGwP8At04p4VrZSlTqJSWu1Mgs2k6iAbKq6jbqbnpGNUeMeuwS2Is5RNNaFSqrmiT6gqnWAJn1QFuNv7OCeG5kU8s2g/8A7DeaoCyECsyAe4G/uMFcQ8YZisAPJzKE2KaSQQeu0R7YDy/A8zUaBRanvd4VBJkm1yewEYEpzmql0PGKiVv7P+KlqufAI06KQm0FgGUn3gi/bDXg2RYtVquP3YACBvn0ktP+UsZnnAwDwQ5Xh1IiKmZqO0sVpwpYm0C9h3OBOK8Vz2c1JQQUFMg6jLxtYCQPvPfEuNybXQst0KPFNWvmnXLBzqqG97sfiJI5Iu5J6dsUtLgn4fJmjRc0w1g0Es7sI1abnbZeUn3I3BPDdXLAmlT1VagipXzDgGByCLqcDtzi52w/TNmgswajDeqEJ/8AVRMAdSScVk7pRFT4rZ94f8PNlMpTo69CgEu5+JiTMKv5DoBgyhxOgg0UzMWnmT3jn7YiOJcWr5t/nNKTK+W2posecAGfmv7YfZXiflD0ZOo1oOpgLbWABM4WWF1bds71behrmeM6RBAWR1AP53nA1XjPlI1Sp6acTrJsOW4/S5k/TEh4jyOTpUy7ZJ73kMZW8Cb3Pc4UeHfD2Yz1OEPkUJvKQCOq29bR025kYDxxq2FWx54EojOVq9WsPNo03VqRqIoGtixJi8woXcmJx6BUpUgQ6gFyI1RcryHtefqMA5f8Jlaa0pVEQQASAD1J5k/37LuJeNKEHyxrbnpMSB06jtibUpvQzkkIuP5KpmeKmmNS0aar5tS4G0kKdi14jledsNePeSmQeiisyhISAC5qM8qAI+Z2JgRZTsRgTL/tBybf+UmkD1Un/g/TB2X8WUKt6NVQBYsLsfr8o3746Sy2lXQE12K8r4Gelk6jsNebH7xVm9MCDp6Fzz5Agcxib4ZQzVdxSFF0X4XZgyhRzvyO9h9sWtbxAFQlCTFyNi0D+K4B+3viVrftMRjDGtSItDKDHveT/f0sp5N35EpS6XRb8FXLcMo1FSoq6n1yxnSIUQTubja++JfjHiM51giBhRUyJEGqwsGYclG4XvPSEtHxbQmBVuf46ZO3vscGr4g5B0JiY0x9LMR+eBHDT5dsWeV1TVDXK8OGtFEgLz2Grmd/z5YVeJeJqiuVJcxFMTJYk2MdPh94xtV4slMS0udolQAT1gx9ScE0eIZOzaVqVRE6QWUMCCIaLwQLi2/bHPl3QkZo44Zw4UctTpZhA7k1GIa4ku/57X/xYgeB0DQzlAVaeuXT0mCCGKg2i9iR9D0xT8Z8WKCSsValtKzA/sTgXgmWLOauYjzWIaLW6W3gdBv3vjqauzQptbKLjPEUCqIEAhaaraNLemI5Ra0YnKrrQSrpkGrVLQJ52EfSSOhbDTMNRpkFyGa+lZEqOp0mBtbp1xJnjH4ioWqAhF2FPciYhZIgc5jliEI3oW3K6O+ayb1PJXUi0wzSWJ3IBYwLkQoUDqvucI+G0amsVUpsUV1UlerTA9zBwfneJenToAdpC+r4QYj8rSe+G1LjS5Xh4y4RSXks03knciI2AAvyOLz5XopGTUaaFfFuDsq+dUcGXIVRcAHUbtsT/lkd+WPsAV+NvXZVc+hdgBzg3MXJ7nHOMc9yKq0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2" name="AutoShape 18" descr="data:image/jpeg;base64,/9j/4AAQSkZJRgABAQAAAQABAAD/2wCEAAkGBhQSERUUExQWFRUWGCAaGRgYGRwfHhseHiAbHCAiHCIgHiYfHxwjIBsaHy8gIygqLSwvHB4xNjAqNSYrLCkBCQoKDgwOGg8PGiwkHyUqLCw0LCwsLCwsLCwsLCwsLCwsLCwsLCwsLCwsLCwsLCwsKSwsLCwsLCwsKSwsLCwsLP/AABEIAMABBwMBIgACEQEDEQH/xAAbAAADAQADAQAAAAAAAAAAAAAEBQYDAQIHAP/EAD8QAAIBAgQEBAQDBgUEAgMAAAECEQMhAAQSMQVBUWEGEyJxMkKBkRShsQcjUsHR8GJyguHxFSQzkkOiFjSy/8QAGgEAAwEBAQEAAAAAAAAAAAAAAQIDBAAFBv/EACoRAAICAgIBBAEEAgMAAAAAAAABAhEDIRIxQRMiUWEyBHGB8RSRI0LR/9oADAMBAAIRAxEAPwDyDL5YQdW8W5YfcE8O/iamlEY9QqltInoPt/TB3grglGuS9QagttN4Yxcn225bjAnFqDZTMHymIJFwuqE1TABmSY59euPoVxiuKRllJsc+P+G0qFHJ03j8QlMippjUF+QNG5FwJNvbEeuTBnSCWjbc9Tyiwmfbtin4Dwk1cqxqyDVqoysRMqs6oPJviHI7YZr4PqoKVbLsgrUH5MB5iFtStyuBEg7gjpfMqhGjr2MPDnD8lxJQXy4bOUkiqkldYELrtAJ2tYgkjG2W/Z7laNcOwOnTem87zuQw2gxF+tsdsxWR6y1RSzGVzQkGolOQZIPOUI5b3B3ItikHFVqCdLF4uevuJ0gn2AxnWJ3roMpqiaz/AOz+m1XzFYmmxvTJAEb+kgExyGxAJ9WGXBPCK0mJpVqiiZ8skMABaCdHsNxt1wWgFSdStGwhj+dr3/TDX/prBPQHd+3IkTzNvfAktU2LGXwYnKoxJZVkCDqAuJ3HMjG1Hh4qEKullO66AVI7k2+2NXydOjTNbMKoFNZMyR+fxNyHfYXxv4czYzWVWuR5UlrGPSqkgdhYAmcS/GNodJyezil4by6khEVT/hA/pvtgTOcCaRbb/UY598CcS44WcAE06fb43HI2uOse2OtDxb5ALadZIAAm4PPUZ2GKrBOuS7A8sboJPBaWnTVo+lhBB5djG2++Fnh3wjQDtRrrrWmgZJJgyzCRtsIBB6k33wxyPiypXZVKZemCJYuWN+QER358sPzlKJIbzFDDYqVEe3bthJOcE4yOUYSdxPhwpAoVQqqogC0c+W07X5xhJU8OU9cvBvYlu0RvOHqSFhwCORGxH3MYX13o05MKABe5P698JBNdDTp9mnDslSp/+NQB25/WcFPlXY2qss7BQo/lie4bmKmcbMeS/lrTWFlYlyLHadAie89rm1qrFUo1GDuFPmNYGADJgcuXLacFwp15FUtWOFzRRVV1LNFzAuZ+mFOcoq7yg0AEn6wO0DaffCnwVx/V/wBvUDaDPls5kiLlSenMSf1GKRGA1GkywtjPLsf64SWNwlTG5claBG4aWIJUN7gH7HHSllFHSR1X+YjHR/EdGomqlWp03PxK3Ig8wLwT8w7Ym8t48dKpTNUgF1FddMyBc3IO9hNjz2xRY5tdCXG+ypfhis2qopOn3KjqYECe+98Z8S4aK9JqS1Fpq6wdgQD0Ex9/tgPjPiajlwKiPTqIWC1FRpcavmF4I6g9rg414lnaQpCoyh8uSJqKJ06ogsp3W6zzE9jhOLW6GvwIqH7IMovqd6lUkyYZVE+4E3998Uf/AEamlFaa0qSoDIWAb3Em28G5N7m+F2c4HKkpII+EKTB9osAd7dZ54CXMfhh66dYSRvqa/wDpn+W22HcXJdg5U9jj8MlHXmCj1HK6fSJJUXCJsFE3Nx1JNseS8c4+czmmL0IIIRUU6go6DT8TEm8c/bFxx7jK16br5eZIA/8AjVlAAn5iAoFj1N8SfAav4L941LR5nwNUVgYAEKrCwZp5AD03xXCnC5tbBKpaM6GSRj5Lr5ekx6t1JExAAM3Amb6bDGfE+AJRlXZVJSVdBKsdRIve1otzUCMMMpm0ztb/ALdG1CGd2WVUICZmbERzsbDGfEauWq5VaSwtQkM3mnSwJAkwRzBJsL40PJ0IoNPRnwnwMKpqNUYhFLBX9JJeARNySpGoT1A2vhH4myXl1zECk4lQL6F9KSZuLgYruB8ab8B5bRNAvTjcHVpKm1mux9xGFHiCrSBUNBqaQsMLQJYXHNmt/c4SLbm2/wBiiaRGZ3KFJ+0X5EdhjjBWcK6Lj95seQAncEbnkdxjjFJwjY0W2j0PgtD8OMutQAHSULWggE6TPcQb3wT4z4ejZRiB6tYg6tIDH0hmPMAWwB4BzZzNHyaqh1p/C+pdQiNxOq2wYWMQdsUf4eVNNoqUzYq6z9O/2wHIjLTEfAuJUqWWSjmENFT8LMG0MTeVa4E7xtvflhzlsrTImlXVQs+oVKdx9GuME0l0UxSpppEEBZJEf6v7GM+G8Ppgb0x1AA368hb8sK/lCtmS5MKW1VjUJHcm/QLOGeUQAlR6SFBb+IDlq5DbbfHSm2ttNIaVvNS2odYEQP798acOy1JCVTUdLanJuWMSNR6xy5Y5y0KbZ3O6Hp0lQxo8xiNwTZB9RqJ6W647fjVWu0VmRqhBgkgSQAB+QwMcyMyFrBSNS6ecAAneNtzuBOCENNoLCCB2IPTce2FcVW0FNn2dylXMq9Oqxbyo0zEMTzJG7AWBi04B4ZwlxmKmV1OKWlWe4gyIEWvcgH2xzmvEy0ahRKhk3I9LflE470/EFRpbyHJgqSBcjoP6YKjNKl0C4t97GK+G6BNPVGoLB6PEiTvcbz2xM8fyZp1HpqSUGlhP8JAEki8A3v074aHjegaagqLpPzqV0nf4iI773nDAOmaXV8TLeQRYCDBH0G++BCUou3tHSSaJngZBDFp0Kb2MliDNyben4iRFuW+Kbw+adYC2rUsbWkSRvzIMYlG1LUkKxbaCY0xER6Yv6uXM2vi18LcHK+puRMRtzAtEbRhs7qLdjYlbpGuZ4QBECNhI3sPe49++JrxDlyFFFWD1SfUzWCrc8tzB+/vi4zFSDNsRfGax1liDZie4MdfaI5WjEsLbY2VJAfBs4cq5akquAPLMCW0gyD8W1+fX2wbXrZiu5BRaNN/iAjU8dW3+m1+cYUjMOpUlrbQV1SysQZ5gqPV+XPD7K5p6ukIpN7EgdOswLdB+uLyVPk1/JOL8I6pTp0FCSNUXkbDsI/PvjAaVOujWgkBW0wZvO0+++KRuEU5CqSf4ix5dupJx1p8MpIHDBW1WUESTH/OIerEr6bIjOeHqO5YgdSB0jcQRy2jp2xivAqMWkqbb3PWPrH5G+LunwpWcMQFRV+HqfY2wn8RvThaaKQuvcAx6raZmbyNpiBbbFI523SEeOlZG5fhjK4WFZVYqoLD4SD2ufbqThdnMxVVWhXppUUiopcaSsgbSLgxtJPti0q8Jq08pU88LK3QMZACK3Q3BLEcvh54QDzfKLUxqhT6SQY0wQQDyBifoB2qsnNNiceOim8L59avCaiamHkU2XXqubMwIPKLADtgfwl4seufKzAIqAWdZ9UWuOttu1sT/AAai1QeWrxTL+a6KGAmNmOkAnYAC0RbD6nl/KqVnpzKUCzEXGoFStwLElevXocZpRjGyik3Q84jw7zlAqVNSE3AlSR0JF47W2xLeJ+BIrLXT0kG6moWBiwCBgxDGN/eTimz2a10VrI2gFQ8nYA3KsNiDMRvJBHPEln0FSjWr1HKavh0klTUKkgEFoAsTtH64njtbseT8DThebqOhWi9JQBsQwKz1CWte43I5YnM7w5qdZmzvmZgVyTFNwVqFRpBYfECFEafTuYtbAvhzxHrdE0IriSSvpMAWi1r2iTit4nxCg9IoyyX0lliIIm6kiCZEgCdztg9OmuznJ0R34crRWll/LpUwZLVHuxMXMXY9oH1x9k+CZZ1dqzPUYyWqIG0UoiSS3xMbD9BacN28Mq4D0QtQTJ+EMPYRNsdc1WTJohql0VzCLAZupbRIEDrIvyxVu9RYq+aJjxlw6mqCpTrJVQtHo0ypjmRysbWuTvOPsM+NeEFznmZjK1ASGC1KbLoYdCQAQZje+x54+wXOtNlItUSfDsnUTRUWQN1PObxYQTcd7EYscl42zdVtFHLI9U20prJtFyAYH1I59MI/C/Aa3FK609QSmi6nfkiABbTuxtafewx7RwfhOXytLyqIATny1f4qhG5PTboMUz5oQSSVsLXlkXR4Bnc03/dVDST5kokD31Nf7CcUnDODU0ApUQEUDbr1JJ3J/rjfjWdldCELqsIiQOZg/wDODuFcPFM01J1Np1Fe2y/dj+WM3N8bf+hNN0Ls/m0ytJn5xy5SYHuTMRjLM8QFKirKhqeY2lhNxIJMmeW2J3xBxVc3mtKH0UTKxzYT6unK3v3wRlMvFObldZYibn/EY2O4vjRGGlZKT3QRlqUkDLADk0naBMc/tjKujrVVWMK1mKqob6Hp9sPuGcOoONUPqO0So+gH6nBtfw/S/jYkbSAfv2++A8qTF9JtaFOU4PlUDHRBBm8SSeVvrIOGx4DTVNVP4RzDGDG8dADN8Zpw4hmaJmJMEbADptbBJyB0mGhTy5f7XviMpXux1j+gSt4UFVSfMrAOACoeQwAEah0iB3wp4j4Y8hXdTFRoCFfTpjcCPikWJM7Yoan4gCBVQCIgAmwt0sYtjDLcDYkGqdVufL6TgQk49sZ476Qm4dk2ep5kEiASTA1MRHLcc/pi34Xl9CGf7/p7Y6UsuIAUCB/f5YMZoHM+2I5cnLRXHj4iviFQqp5HlbEhVEuoJn1SQeWKfjOYlZggTEnlP+wOJqnVBYQBqPqA2sIG5/X/AGxow9WSy9nX/pZZjTAA0vJjnbn15H8+mGFfiq5cLQRfUQTpUbwY+i3AvvgyvkPMJqUzfZgDzsLctueO1WnoUaxLxKkAW7GZgjqN/wA8PKal/wCAUaE44xVOqEaxIkFYtvct2j+uOMxxJ6WksjDV8JjV1kDTN45d8MMxmWmAGVeotcXMxY+9jfHNegGVWqafi9LGxDdQRB33wrlXgDAKHi9GOlm9axK7b9QYM7SO+C6GaSofMYioy/CDphP8onfvvgHMeE0AcBD+93ZmLSTPMkEN3nHfPcGFOGoL5UCGRgxQiIuNweRIPvgPg+jk5eQ3irvmKbU1EBhpMxtz9hHPfATcG/dFWC63GmFEX3O+6i3Sw74NyzKQRTdS1iU1SR7WkrcX23xyuWqHd4tyQEx0F/5YS2h/y2yKoV2yi1r6tJ0CrJtBgCI788PfCSfiPxFa+iqnlgE9QJMcgABbffGPjKlTpZUJTWEL6qmoCWaI3PxNt2EYZeE+L+aEppTVEpJcjm0RPYmRyw+V3ickLCuVCrMIwpUstVWDTkEiYIuPzQqQeoOJ/jFOsKZoMlMaH8xGU/ECLgqYF7ncRtcHFx4rz60kpnMUS6FoLqSCuwG3XpOF/BeLrX10yA5pepGbTOkn2mRaQeuExybjdBap0RPhFlYuAsFlUqGIMrJkgXIAIsJwd4hr/hinnIzZdxujAEGGtAaR6YY33J7YK4pwsZZtQVmUhj6KY1Am4A21X5jqLWOEv7QeOrWVDoKkEwtRGRtJFp+U6bidQ32xZVJ/QyXyhx4YzaJqqLUbyw5HrN9IuCLn1AEfe+NfH3ibL1aIoyTVjUCVYLBIuO/pBkDabicKOA8SFDIUyUlXdytheWjYzaFv0wp8TeJhmCAiLRMBXgAQFkhQZ5kknbeOWGjjt8mcm02kV/g+KOVbMGof+4IHwEAFC08/VN7254+wLTyj0chSy9UqJGrSwMpqYuBaIseUbnHGJSgptyZGTSdAP7P+BhQK9TZo0LeCYu0G9r/nG4xbZniZc6QCoiRy1Xi/9MLfC9Rq2X81lCKVCUucKNybe22CaqWgMdhMdBy/vtiskroaTbGPCcnrqJqgM06RvYAwT9cY+OuNNldegCa+WCKdiNLVJ7RBFvrgrw7UBzr6TIp0lVfcyT+oH0xPftFR2z3lldQKaqbMJAGmSB21ITGEjFPKk/ga+MGxBwXMLoc+oRTJ2m8CTbcyeY5T72NKtNJQBEASRsOQ35Yk+H5U+RufMqKAQSdWkCSTHO256YqMjlPMoBlHyxpmSQOn9euNM6sgrKajnqa+lF1EAAEH0zb/ANrnfDlkCAarn+Z6DliEoOyVFIRiy6iDygbc43jD5fEhCyQC5udRsBFgItO3574xTxPwaYT1saEwTCTfr0x1zAYgDSLmQJI+8YR5nxMQ0H0Aj4lWfpP88E0+MAU4QFma+pp+vf8AuLYHpMbmhyW0jUWvGwFsY/jAx0r72+u5OER4izGXb2ABAFyP6CMOOF5dlyxZvjqXPZZgCfz+uOlHgtjRlfQ3yUaZAj+eMM3mIJDAkHYgffGmQP7oReLY61HMHSQQOX9f98Zv+xTwL+JyaP8ACAZm3KeUYn2oSwVdzJEfe/WfyseWHmbBqqQYgi/KB2n+74n9Q1luY+kWt+Q32xrx9UQmt2H8LzapImDsV6xN4774Y1ssz3DWOwIgEdAQJHthHxLUAHSxEX9+h6TOG/C81rpFtVplTM7/AGwZaXJHKujHM5BhBAaQOXPrM+w73wNWyOptQ9PIibfX8sPqObudX074Iq1QBJFum+I+o0xvTXYiqF2GirBULF+f89Rt/tj7JZqF0n1RsATK+5w5q0VfkZG18ZNTVbACR2M8+eDyvwdxrdk3lsuiu1TMKFYmwba0gEcuc+/0wP8Ajn1hadUlCY1MNh7Tv9pw+zJDD1CRzBv/AHFsTubo06V1BIJ2kxbpPPFIvkyUlQt8VcLSlTaq9R2LEAXhRJtsSbe+N/2Z59IakKQ1AB6lXUTqMgKBYALckbyJOEvH86KzQVLlFkLJIBtFgILddVhO2G3hbI1MrlnLxTq1qmpV03VRzNpnTqYTsI/iw+Vf8fFgh+VlrTK1afl1UDBhcG88sSFXwicjW8+gGdTuBcxsQY3EAGbmRzw9zNUiqwB9KqsHpqUsD+n2xwOO+UD50KoXVN2VxPy8zA354yQlKPRZ0+zDIZoFiqsGJGoIb9JE8+ojljjifDaOYRkqU+5UsF+s8vcd8YcR4jR1hsulN6pIJKteOf0Mb+89MdXz3nKBVo03I2JvNvaxOKOLTtaEsjuN/wDbUTpShVRm0ga9WippM+k6g5n1SYiYjEVUzCCoNIIVSoI6x8RnkZNvpi28UcKq0CxoLqo1tTOoksrtvEbrMEWtJxFrkLbOVBJZtJGmZ3sTFgZ98ehiftOX2emPmyyhncOQiN5pUeoOs36NJgnn0ucfYC4BxRWy1KprE01NNjJBN4EzIKkBTBG4BEY+xlcSUqsfKwp0aVJQSKVFYgTewH1xxwkNWSkwWNTtqnlpYg/S3LrjbgLSepWFJ7gTHvcYR5HjS06lfKvU0eW1TQS38UnSeQubTvJxT5SGq9sW5njrZPOcQRHK1GtTYXhtQP8A/LH7DDSr4prZ6iHqU1WomoLUQMFIYRpIM/NeQetsQ3Am8yp5lWYCiW7gDfqYjvbFpwMhaVPUCw+FmEW3gx7dv0xdwikpVsSbf4o7fs+4KtevVatLLSUIQTzgqCI5WkAbGDhpkqrZevouVDMBf4uh5AbTE/qMNfB3DlpmvULAeYVUnVEsskEAfCpB67k7YWpw0nNMDM1H1UyBMhuYM7Awf7GI8rnIdqooZpWq10ikgqKpjVOxgmL2iJMbgkdcEZagn4aQmp2+XeCto627zgz8O1OiaBa6rAMxq5SPpyntywFw/Kofh1BTuDEEj9CIiRGIcrWh6pgSZDMKjVPLa3+G5tyUHUBhkvBqxhlYQYIBFl6wOu2H3DcsChu2+5Jv7f1wYtFV5fzxN534KLGuyYrcAqiW1ANMxcj8h/fbGFXjr0EC5hHIWVLJdSt4nbTbr9zit1MdgAOpxnWpzKt6p3sLd8Kst/kguFLRMZDxOgAIYqDaCQZ57bggG8xzwwr56mSW1AE8gYJgkSb35YX8S8KgqwpkgHcQCGJ3tttMnCn/APE68OC6qpErG3O0GRtfY3NuWLVjluyVyWhzXzlPSZIiYMnrHccuXPGTJRJAsGNgDAJAuSASJMdJNsKl8G1oGoswE7GAJtICix7xjiv4PIA0C4AgySQQZ2JANpH1O2G9vhgTk/A347SIpHywrkAA35x+ftP9MKuB5xtGi0D1gC8T/bfljMZSvSlXLFQHCaxET8MEEgwbCSdpjljrQo06QlKkmNWkEfNEiQJ5Ty5HDRrjXYsu7KQVxUQHcjcdDbGC8YZeUj2297/bC1MyaZ1p60YQwW95+JZt23/2yr8RDsSgmLz2/kQbGbWPW81j2UU/kfPxEqpcDUBuo/OOVsZVOIo9IujFx/ptG/zCY/4wq/EaZNJtfUAz30xythDw+kATXosaakn0mYJ3IjeZ2HOYkYKxiuRTJ4hpuhVKppsOqeoddx/XcYUcYzNNvUSoaCTDSQAZJN/5j8sdP+vL5R81EpspNigME9L3tcxjrkqKVyqU6YBapDHy7qN2OmJgdza1xikIcfcI3ehVQ4lUy9VnDhAII1XJFoEEGRe82vis4CDXFbMVTKoCisxkS4Go2nsLfxYS+IPD/kU3dKbKq+os9UNK/wCER8W255DAlDjlVylGlFDLKukhbiNWokk7sYO/0x016kbick4upFBw3OoK1Wi0gmnrk82AEXi0AqL9MMOHVQ1MKVDIoAMiYkQY6dDhF/0weTmKzA0686jcMpQIrKBb4Wkieq9r9vD2Z06WuysbjqCTsJ6rH9MQcU02iqbWmHVPCQDeZl3MTLU2Njy+19uc4C4hRaNtMHYgAC5JtbrE9LdsOvmAVoMSrdRAsbxMm2BK3jAU3NJ6dQuvLR8Q6jqs4EZTf2BxQjqcXdAFB9Uj0hgD0mCb/wC/3O4f4hQyHJ23JABHvMCxG4G+FfFM4j3rU4QkRVQCAxNgVJHvy54xTiPkN5VRUcpZhfUD3AMjleDPWwGNCgmutkXJpgHGvD9VpehUhH9SojoYEhd5EiQbjr744wz8XVny2Vpegg6L3IRZfVEAxqva5sD74+x0ZSaG2M+BfuambL2AK1bXkaNx39JH0xC5nilOvn6zIA1NyDqIN5A3mQIvaL7Y9D4xRqrQapl6YqVGTSUJgspG6z8wkwp3x5Lkc6MtVGukwZWEoRBHXcb9PbDYdvkM1qhnleCuHgERrsZgah6ha24JWCN5jbFPUyGgFE1QUJBEWKWM8726WwRwJEq6XWiAxgkxMEQQ1mMkatp5iec2jeHKRGpHZtRLAiAQTvptIxTLm4tJiKDnsE4KFp5XKaAhR7OV2JLGTtvNr45fhbV60rUFF0YABQPgBMAXlYIueeDeH5KlTyypE09Za7fAdXOdhIJ7YwzmWRCatJxTqIR6QurWCLEkGZiTaO4xiUts0vpHXiHiH96KVU+qBDBG0nuJFiY2/PG2T4zRpgsSN/4tRJ2uIicLMxxUAhakuiizBZlYgkkH0idpEjvBwRwDyWzDU3j0Qygj4uY7W54ZxSiTUrlRXvmfRq5kAx78sdcvULbbcz19sB5vNDzEGqzAwB1gGD9JjHbJZ0a9PMLt9v1xlUfaXb3Q0ZovyxPcT48tBGZpZmfSNPISR7DYn6YaZjOgLTYXUx/I2/vlia49lEcIHXUhOlxJtqkTPS5v/iw2GK5e4GRutDfKcWpvQplDqDtpJ5i4DT3v+eNGzY88bFWGkdARJ+m0Yha+aTJZt6QIFCotOqtx6X2bvcCb9D0wryXiweYUqtGmo2n1AauRF9p1Mf8AScav8e02iHqO6Z62FK3FxzGOVIqA/wAx/cjEX4R/aCuZqpRjSWDESwJtsPcQd/5YsXrhD6rSNwP7947HGWcHF0y8ZJoEKxI2YC4JkEe3MYQZ7gNKo+qkfLqKI06jo+gF1uZsN+QnFBRrCsgdCNabxF5F/uPzGEGfrg1QOZEjt3+4I/5xTHd60TnVbFWf4HWBC6JFgoWT1khxEfXsL4A4xwXMZVDUcBkUNqOsSBB3t7T9rYo8vxVpKVIDj7Ryjsf7vjXM8RAIUsvsYv2ub4t6kkyVREXDfCVSp6manRDCYDMzGZIJgAA7GJOJniVA06rKatSAGHpW2tbAzpCwW3Pfrv6BluMhnVdMyZCi8mD8R2GF/jzxRCfh50GoAzPsAobZWG7SOWwBw0Ms+dP+g8YuNomOGcMatqNU+WqLMmNRMWEGQWeQI9++KbwxlagbVTeHpytXSFKs7QzosgQEGkyN27YmMxQNMAawW3AZpOxJa4jUZAvJBHQWO8GIaj5ikjtTRBrqaTBJErE3jVqMkQYURB2bLbi3YMa2VOc4XUaopqeqm9zpO4nZtW8gbe5ttiS4rwE5dxTZtS/EAbOVkyDHpvG/Y9MXuUzatRNCIcL6AO0ER7bYFVFrqFcgEbSPm94gfTfkMZ8c3BlppSF3ioUlyxD61VlAWmttwNKwOUwI6dRhFwrMBadNzKqgIM9AY6Wu3109sKvFuYzTEI4HlISQysCGb4QBMNIMysSCBgpc8fw6AqalEkL5g5lYYj1DlIN454soVGvslJ2xnnuGVlnM5TSSy/vabSQ8RdQDAYxfnthw3HKb02U6arKLACSrEWDD4he0jGHBuJgvUUnTdSAbG4BkdgTH2wL4k4B5jebRgVl3WB+8HLfZuU7GYPXENN1L/Yb+CR4nmmqTUppURTBcLUQ3ImQSPpO49WAfFaq+Zq1AwqF6FNwaisGMovqTSYm3O1z0xUcK4UM65T8OFVW/e6iabLvIgGSCABAEWtGPvGPB8o9anWaqq0qKhTTHzqJ0qOgkFZvadzi7yRjJJhgvayY8T5qvQyOTRifUHLg3BJYOkzMkKTc/yxziq8U5dK+XC1NLFpf0mw9SgFYO0THY4+xn5vwMpR8lNwjOCoibXQG/sMZcU4Wmay3kvWSir31gJLBbEesiPccsA8Gc00y4tq8pC0GdkB/XFJmuE0M1SKOoZG9RXmrR8SGLN+uDKVaBHbILw4yUvNFIGpSosVWrEFxzJiRAItE8zIkYtMnmg6HynAMhgLmDYHcL9r88LuG/s3y9OhX01KrM6wt4i8rIEhm5FiNpsMHeHshU0ijWpsH0hnk+lQSYj+FvSQF7CcWnkhJWvAIxaZ0zedZUOv0XC1NO0NYOI6NAMdb7Y7ZXiOhClyyyRty6ge++CvFDKHpgLKVFNMtFp5SdpsbHCHhGaXzCrs2qIMiJI2I79u+FjUo2NLTNs3wts1+9oghtnvAYdVO2rrse/UBFelUVwmq0CFLnUNj6QWW0XupttimzANNCtJZVVKqsm8xPX1Ec++OFzANJmp0jTUKTpNjMDpc7RJ/lhVkf8BeNInP+lVn9ApVXqRqJYRpJ2OprgjaQZ/TG+bq5zLVErZmmnkrAdlDFiI0kkg6VN5jn15Yq+E8UUUVC3Is3+YSDP5Rg01/MQBgGVhB5gg9ffCvK06a0FQVdiWlmiqMqwV+Ui4uJB+on1D3wPW4pUWzGViJgn7xcHlj6vwsZZgKVZwnwik8Mo3Ign1COhnCepxbTZNTOSdIXawvM7D4rCBh4xTEk3FiPxbwOabVaRMKPWklgE31UukAsSnOTEYhM1WUDSpBMiwMi4Gx2gGN9iN749OymcQoTrKsJGhoCrLbGewIF+ePP+F8ANau9B41ICJUyJ0wh1CZUHcDePfGrHLinfgEqezt4ZzejOZdwIIqou+wJK7ex332x7hnHCgD5ZmJx4HkT+HzQFYaWosDF+RDahbYxM98ex57OSF0y4ZgYH8Nif/rPvIxLOuUlJC3Whjw3VTLFbam+boW3G3KT9RidqZ9XzTkzeRBmIkta4uB+nbDvPFiWIlQVgMIEGQIM7Ez9gcTHHeHOtYmE0tAguQ1UkXBE7Qo6ffCY427YJOqQbnMsKy6SxV1kqw3tzsYIPMHngXJ5qoF8qtvtzgr1npEGIwVQ01UQg3IGnkSDFuRuCJH9Rhnl8prXS4Usp2uOlx22vhm6AJ34k1AjTO1iQp7SJt1FzP2wp41n0rgeYG83ToDuzBVUEmSqRJk9z0FsUVXgrmIlhHp1GI6eoSSN5HtjA+Eah1NURaiAXUFV57gWhQJMyDH2wycFtg30hOlBcvl6SUyK34lAavmW0splfLAjSQSSZNx3sSzxSvUoUamhKRLsraU0roUXeAAAf62wC+WDMCqjSRsCCBsQTsJiOmCKE5vMUaT6vKUwahtpUByQoEANAiSLCbc8NJLsdTb0hpweqtdSE1LVpljcxK/KyxF9gRNu+B+IeKDR1CpTf1oToJVFsCDpIMtqIBgXG/LGuX47Ry1Rlo5emiA6S3zNzIkk9DvvjvxWnRdUd6aqKoOioE+E7w8bCCCCNt7wcST3bWg/syVq5irxD/5KFJUiBUqkm4uS0LIv8Mffcm8Vz6UsuMvSOq2lCl5d7O55KIkCb4EzXh3ynD01Dh91AFtvUORWJJjt7YW5urVo1qZqIKc3WQLz/iU8jf6nFElLoXocrxNfxxkmFVacci06weuwGKRePUmeHqLTLH06jvIkCev8xGPOKecY1mYX11wRf5VU6T9oxVcWyVAZBnrMo0+kWkyZOggbFxB5RAOJTgnJWPWrRr4046tNVp5dz+KdlWFJBAk7kGSpNtJscdeL+HkqnQp8taCKjsSLqB8JB3NpmLG++J7w3xnK5aKrU6hqkkJUJLKBC3076h8P2jHHiai7IWYMa1WoraJuByBHXTeItJwmTHwlS/sZPQx4xnw2WqJSBC0QlNHWeoJAvsAVH88fY54vS8vJMmxXSDcEltSluVze5xzhRUM/2dUqzLWrV1imQAv+I/MQenKR17YpqVYlCyW6TsZ2x55wrjeZr0qOWpsyIiqahLAsUjaRACxaInbF7xHUmWZlEnSYETJAsP0w2SLu35Jv6DeF8UFU6CxSovxUzc+421Kd5H1vh4lKVI8yWJknbbr/ACGJPhCU83l6NV10O8qFYQyus6l68ifbG2d4OHlHVwOZSpUWQesEow9xicoRsrCTWjni/EkcGih1ol9YPpDi40n5jO7C2+FdbOK6Gaeqtps6AaT7Gd+24wTnPCEJTOV11HBAZXqCdMRIsAT2t72GF1DJMjFFHKWRwbHre4ncHffcYvCMWvaxW5Xsf8M4qzBPNIWpptqsHiRMiYYbGe2O3EOJQCobW7n1sswAIkL3whV0Vl+IGPiLlhHubgfeO2DMvmV9U6RB3tF++9+eA8e7OeR9GmSqNQrOh+FvWoA3mZ+oP64K4Rx4hfLb4lJuDYCf7+mFOdos+apQGVQsFhBEEkkqSSZ6WjfqMdq3CNHmVKaksCf3Y+ZeTLIuYjc3/LAaQqmzr4i4z5eYp6vVJudwoIMGeWFOVzGquQk+pXN9oM84EWiDOBfFlV3RCoJdEFgJ9U6YBWZkEWvHK+FmU4rVR1YAaWQEKwg6vl03sZUMARAK/esVSH2xpx3MpRy7UzIrODpAWNxEt/oVtuthfE9wfinkVqRBK+uSWJsh+IkAdOtzY3m3TiXF2rVJqqxGrUsQJsoOkEGBCjtbrgJaOlvQflkQRf0gix2M797dcaEkk0K99l/xbw7SrVBUqOSKjU9Qtus6Rts0xY/rio4hmaVGiNa2Q7TEnSTHK3984MZ4f8QU/KWlUYKFULJggEQbnkwMC/bDTi2fzSLqVaVemTIKBvu0GAbf0xDg26J8mg7i/HxUX93BAm4iC1pIm2mDz5nCfMZTWVlpZhEvJC9lk25Q1t7QbYyoeMFcGnmsuqncMoXUOVpEyLXE7CRY4zq5JqlIurF1Uz5gAsOetTtECSBFhikYcV8Cy27NqGYNMzp0IfS0GClSbagxgqfpyGHFR3cqGOmqhgOkiQZMggHcAT0I74C4eylQ9bSGIKu9MFgQLBmjcXMj69sMRTqI8grfc6iQ4vBDHZ457HCSYy/c7JxSuZC00YgxDTq5blYBBveB/PBK+ZoY5ryqVMjSQz8jMwAd+8ycfV8klRTIgxttH25H3jE5nPMp1LCkeerQAwHKRYk8pAjbCJKfQ10VdDguXqZWouXhVaGZ0Ulm07ATeTt9cIsqTTzapCzSou5RfkBXSNUWJOoW5R3gbcM4lWqqF8ykoJgSWYj/AELEmeRIFrjC6pwimcxWcVqlM01TU4gs7MWEtBAAsJWwEAbicSimm4yKJp00K+I5WpUqaNOkZilrpzyqpcgGZOr+eHPAK+vJfvAWp6dLrZWUrcMvQgGLHdYwB4v4jUKA0z+6pAMCTMsCARa6jnvjv4b4/Sq+fqUjXL1PT6YLDbmbtJgdTF8XknKFgWmD545jJq7afPoqoak+9jYagLg855/liZ4hxSpnqnmVYU000rTEkBjA5nmSSZPQYdeIeI1qWX/Dq+kOYYSDpUgmF5idpm4jmcY+EfJVUphGZmeWJ06VAIkmCZMLIFhzOGhaXJrZzarQsqMtLPUBUI8tRTVjHKACevew5YLyPhirxHMVTSbSjOXZtZKKLhGMAy28KQDE3EEhLxHMLVzdRtVhZTpIChdifp23xtw3jrZauWVyismmV6HmIIuGF5nnY4s01jco/lQ8O0il8RcEbhPlvTqLWUQrhk573DFhcW1AgiBjl+LE5ZM03pq1DaBOkGVtzk2588UPiLgrZ6g1ykgPTkGWMarjTtcwN+dsef0ONhRTWoSForp06TBqLOkf5QYb3jGBTeVJvbR0o1pDXxFNPLhCRJJmd5kNE9QIxxhDxLMucur1WLO8sByAJU/cjryjH2G40TSZX+DsxNNQSWLwSxF9VgBflFo578xi547Snh9Wo1gFY2+o/piF8DZU1GpNOlRpGnf1GDud56d45YtfG3FFo8NCgBvNPl7SvPVq7WItcGMdNP1YqII1TbPPDxSp5YDIypTZnUKYZDAktG8ATvg/NeLMyyoFzMlPWKiD1jUpIVzs4gixG5HTCDjvFNFFKKsB5g9YBsBaASCYJuSDc/lgTwa2rzkMEFdUHeVNyt4EAm57bY9CUY2lQkU+Lkizo+KOIMisKlHSd3CLMjrsBJGB62bzNRleo8kv6yXWP/XUOY2gfXC3IUTr0etyx9IQEsZImFG8bx+mPZ8pwihQpIq06aKAPUyqGJjcyPiPO84hmyxwa47Y0MbyeTyrM1K9IkmSoMlfhKgC5ANz1tH2wz4XxulUU6ArAGCTYjrrHJYtMQe2LvO+XWMNpqBTK6oaCOk7csCcU8M5fMAEUhTcGQ9MhCD9IDDlBnEP8lS/KJR4q6ZO1aS1UNNGFOoLopNrc6ZIupFj0thfl+Na6lLyqig76GMEfHN/eLjkRhxxHIfhCGMPTNlYr8LGBDRspNgw9u+FfAqaPUqB6C09MRUA/iNwTzWwPp2/PDqnG/BBrexf4tWrSD1UAOsa4gED0jVI7lVOr374B8R8FC0xXplWZdDMAGnTAuDqggWFhI/Si494fJplfMJ+ZSCLQQYFjOq47d+aijngMjpckOA1HUObEaV1CNwCBMjbltjm9FEgrjfDEzdNKtMaxHmIVjVJgww3AkETBA32xM0UQUmOhlqoQJlhI1Q0AxsGBiwuLmMPeG5apl6Cq9QK+okByAsk3HwyLQLj5tsCcZzNRP3/AJaBQStTQR6riJJAhdtiIJBgi2KxTSF7dE9Vr04NWmwR4h1Pwv6jII/i5j35Yc8Cq1aQSrl1qaTcgMSIM2nlEcxzvjc5LLyayqQWuHEkqGB+JSZEmNgJvc4Gq0AGVlZtO/7tyeRX4WhgTFrnbtiiT+BW09BnFcuGUVSC9GqwdVCg6DB1KTMCCIFr3G6nHPBOK0qLQlSrS1QGVkBWAZHqWYYj0z0Jm23bIcSqUh5VaiDThyARAuS5252YqeRjrhRlKxDEFG0Md3WGWbgSN4W8jf7Y5K1xYqXlDTiudYV1fKVAFKy1OIAYAgwDaDvHc72w64DxikaZOYpmm1MMQQRpYTcJOzzfSe4scLanBaRCsjzKwRbaQvNgJvjlMyBqXUUCgkmpTMG4WGBtMFfVO3O2FkoyjSOp2U2Rq0a4mhmaf+VzpI9wSGX3Uke+BuIcLoZip+HzAcMRKPTKmSeQIIv1WOm+Ey54klGHkQASWSVKFtMgxphpU6iel94yyJ1ZiiqtNZXXT6lCmINmBIIIB2xD06tplE9oxocOp0WdBVrsyGCQSF3A2i0bRzmLzgetwGtRqB0aujED1G0qQDeRcXFoOPTay0POqVWSVqp5dQ7HSTz/AE6j6Y143wynWyy0C5QoBodDp2FtvlYCCOo7DCL9TT6KPF3s884pSzDUAtSNJbSDpLGCZuBCTa1thgbwtkf3lYEgr5XqKgyGBBE2ABsbD+WBK2fZG3DFZVjIuUtpAO5tYHe98b8N8UPTWpKonmOCqvK2EjYey7f7nVNPjSIx7tijilOkK1TWzatKkC4BOnTaT35/wnrGNsvla7U4pqisyQdNvSdx79Sd8C52pTqVWquC5EKFpghQBFgSJHPe+OnEeMOyinrWlQ5rTmWixBYxqI6TG3PHW60PVsFOWpBPLmrUYN/8YNz6TIkCb8jPwjFZxjw/kqVbLIp0H90zhjqD3Qf/AGAa4kYofBvD6VCmppepbNrsSwaDfbSNrNHtbEFxXwlWXMmoSwpB2KVGOqVDNp0gerYSAY3HUYxvI5SdNo1JUtlT4v8AFdd3qhXNGlTcKSBJfURO4tE++/bEOOCK+YdSTpUgu28DSGaDzYkwBhp4weaZ3apVqGrEEEIJiRyAsL98TeYzTnzPlbUzHlp7cr3IsMV/TxUUdk60fZ+oatR6iglEhSQLKLhR+WPsVfiLh9PK5M0KckO6szE3nSpgmNhG3fH2MspNuycZ6pDLhNcpkTUA/eL5bgnqChv7YH4Nn61QMhYMC/nGWHpckk7nmDdQRvij8I0FrZdqZFqlMD29IH3FiMQ3HOFHLq4FmWUZYEnVHqmLqQZBn6zj08LjJyXky14+RJxTVUru+qV/iB5WEX6AgQJ7Tir8M0qdLLo4UFmJVmAEgEz6ib9BiMyQUEaxYEGR+hInpEc8ei+DmmmqsWGlnQaYHq1E+qef0vMcsUpdlcukkhn4AyOjO+ZSqhEg+ar6YK3+EyL6gI6QZnbFRmeI069cU6bLUdiYOoQsX69L2BOJvM8KpEsRpJ2uAptH+mLflvgDIVqKN89CouqHW+kRHpkxzicZp4lkk5eaEjkcEkWeczq0dQqOGYGAlMEtJsBpEmT3jA9GtUf1ClXQ96ZG/UC/3xH5jOhINN2cyGAJvNrwGMjucWCeL6NUAecvmAQ2vUh1G1pELeLTiOTE8aVbHjPl2G0cwMwtTL1oRmUre8GLWP3xGLSq5RUXMKEZi6ajGlmQxDdA4GpTuRIvhrntesbhhcMT0vY8/wDnDbxXGb4W9SYdF1qwMFWS4IPIyCJ74SDcGr6YzSkT+h9XocIT8StcbH7R2tOJzO5UU8yDV2qttr3dRaDAgNMTIvExzM4HxqsyhanpZbLUE8o3gyJtc98dvEWXXMU2VyFemNUXNtiw2DCJMAHYxjTx+SaZSo+ul5lSiYQ6KhE+ggAkmDOm8wbHfAlLJ0KtqVSQYBAC3GxBgAnlfFT4JzS1skriJJuRzIsD7GNvpiY/aXwpaKUqyhdBqFW5FJ9QiL7gjpt7iEMlycHopKLpMQ5bI0h5tCG/ct+7a23SAQSpkgx1A6SJ5jKBZKyyZKE6uYgqbzyPP35tvDuUp5/MyjM60xPqLBUErvpIJZiLCeR6WvKvCMlRY1DSQtM6ioJJ5QObYtPOsb49iRxuXuPLcxxZfKGkXUyysFUmNUcidxEHqMN/D2aq5lKulFilshWA3LTNogRaL6hYYJ8f0C1SjVSmaRqHQTqUSBJUBQCdRJu+wAAnDDgmjL06iGsKhRySfmWIEN1iItPPHOdwtdg4+76J9+K5hKgpPkxECQqG4+EEQSLm19+2GHD+IVm9ShRylwoi9yVkb6heT98UXEwSARpY6YF4F9LCP9QU4geIpVoVG1IQmpp1JqkFpUk7QbCTty54EHz8BkqGz1s1qC6MtoUaIOiAZjeR1nlflvJPB8vTy+ao1qxp0yB7QukgkgN6he5i30xNZWoa1KrUTLBvLgMUk3eSLQTJPTtaMUGT4EhytZkQq5o6grk6kdSWK9kcare/LBlSVfwBW9lJTeHIaCptI2IP8oIg8xHbAObzDUX0TKMpameUbxOxHMe+M/DXiDL5qgtOmop1qSw1OSZXfUk3K843W/LfjigL5dpu1Bg3us3/ACM/TGFpp0yxlR8PBqGZqrVaajRSCn4SRLWt62krc8++IVkoqpNRaz8yGYCNt1H3icW2SzaU0aTARg0330n7YhvGFBhmtJdEAp05Jky2gSN535dsasTe1JiNJi+qlImTWgAmFRWkcoF4BP8ATHXhmirUShTUguYFR4AVeZgbwBNzyxnRy1VVLpUpkGATIm/YjtuO/OcbcOpBq1N7sdemTAGk2039+g/PGh21oKpdl5xQJTosUeui06UpFRY1CFUmBvUJG3fCN+PH8MlIhTVpACTot8QBQT3C/wAO2+x049kWfL1KbaF0lJaPhAkQx5AEggxacSPF8ux0OKiNJgC1ovqPIj/FjBjx7tlXkvR0z2UZ3LvUBncsYJ3ER0/pj7OZR9L1DIXlyLAAASN7i/1wx8G+HFzNR/MD6aa3ZFGkseTGJE8oBJvjnj2TVdSU9aL0LavVzJlVYcoB23E40qW+KFnPZx4hzQrU6NSCusbzuQoDe0ER98fYV0awOVAJ9aVmmZuGUR+YbH2MkohiqtHovgXNK2WGmzU1UP230nCnOio9WouaYEgeWx1aZBuhv9wYv0wR4BpmhmCG0+ujpZIPqFmB6D36m03xX+NOHZd8p5lRdflqdLCZKndZBER3kSIONXqelk+mQ4po8Uy+Tq5msVVlU7+srTEL0nn2HfFj4bpDLMS9VwSQzPTZXNgfhClvinc32Nowv4Z4foaWetX1rAC6Q8xtBsQNotjTMcMpgK2VOZHmNoBX4WYbCT6ibzbaQbYvDSf2NOSlot/Addcxmm1L6UpPqBZmmSEliwEMwJ9N4wF4ryCZGrSptLI6ypv1IKkzvEEYqmrrl0oU1AaqqjzioksbnTIEmWLffvjz7xTxypms6rV6TqtNdK0z3IMmDz3sbW3xDBOU8tr8QZIxUK8nVKlJwPMcoJgMVATTfUCxBCtNtXLodsHeJEAydU+V8ZSoXDBpVbSCCbSRta+MUp0nSoCfIVVWBBcvzJHq9MQdyR9sc1+KGvSpglGprFL02DIOTC8NbeYtbFP1DcZKS8MGBJrix/wTwdmKNAVXdKlMkN5VNi0UyBLITYtz0jcA3OHuRyE087lGJECZ7ODcT3Wfrid8C0q1PI1dNbWKNWDS0/8Aj7hpurqQYgQZOHOT4iy1qzONWqjE9ktHc3N8ZZSlKTV2O6jRP+HfDVLMcICEjX5pc1BYgjoSLHRAsI+84n+CZ16h/CeWahJmkf4ZvLGZWB6tQMjbFkvD2yfDDTkB/LYmYEFomT2WN+dsR/7MuH1GzqVZlKVNyWi66gygGepMb/pi8ZtRlIRLkz13K6crRoUQSSdMk3JMSSTab4mf2iK+ZytJKYGpsyq356tSAfnJ7DBnB+Lfi69aosGnT9FIxvpGmfq2s+wGO4pA1UYAnyZKz/Ew0zHUSYxlguErfZZvlrwERTy6pSoKFVFCWHxaZ3582P8AqOAamZgmxDRC1G0kKTtpW5n3EdThk9AqpaAKjRduQ9hP54U5/gtZkY0mR6x+EuIVBzIEETe1sLGk9izk30ee8L4nXrV6jVSGqp8WozOkMQE0MAfUOVh6bxih/DGrQbSCrVj5lQpebbEapvuRtfExn8vQpVfJzDE1AQ3moQ92mzAxF73kx74IRK9J5oVTWFSB6fSx20kAfpsRuIx6TjaXFkfJS5Li6fgqlGu5FSiZHoYzTsAYMsyxKnCXi/F/3qVfUabUVFNkLLK3sRO4AiD/AMaZha1AqcxpkEGDeA24cqbyAQYjcYRZfPADTTQ/hw+tQ8HTureW7CIJMQeY64EErs7fR6D+zfPq65iVAqn1M2kamF51EWJEiBv+uHmY0vTD0lWpqFgTCvvAJgwOU/1xCcD8V1KFRtSo9OrZkLi02NwZFrGB94kPuI8aWlTq08rIpJROpQoJVnITTJ30lp9PuZnEcmJ82/kMZe3ZMZFstlOKsfL100Y6WD/+PWPij5tPwRPU9MX/AODGogCVZSD0IbmD0uPvjz/wV4LOd85WqBAielR8UtIUsNtErBBg7bYt+B5ZsplnFZgRl0IB29PyD9BF7kYT9Q48qT2OrSvwQuW4v5NHSwMlxJMQdMWnlJ0j2nC3h/h4505muKrLoLO5KmGABMLPxMeYtAK7zZjRygcMjAkNYMB8JO59/sPfm2yobKZarlxIQVW0X+Vkpkm+92b6z7YZy49diKWmzzdOFwwFNwWYSAZBAMfSb/n9cOeFcCoMWTN1HSprAVEKKNHVWYENv8IgiOc4GZBln0OWdVL6CsD1DfcEHuAPfBFeoM3ShiS49WkkBh7CBqntFiLWw07S+C3IpvEnGcuKFbL0lYu6BRNOJ2Gpn+a35jEFlqUayi3YDTsQDN43Hyn+zh9xvgIyiUWFStoqqpIpnTDEaoIBgW232OAshwt8ycyUfQEgDWQQxJiSSAJIQksBvieOUYILHnBOO5TL5YKKbUq7rD1HBIcmZIYEgKT8pA+u+A83SNdGEDzVEoRBDi502tBuQe9sK+MkJmdVMaqGqAAxAgRqWZlQ2+/zYcji9F6qGgZpBlCUyADS5EHqpk+qel94PFJkZq/ciXrUgoLLJD6D9YefzGPsbcWrhPTO1VzHa8W35n7nHGIZvyLQui2zGVNIUK4kmkACRzUqQd945YouC+KabUwfio1SQ0j4HsDI6HmOkHEXwvxM4pIvlOQiBHpsCGN7FDEkAQI32OHXAczl6HmhQyq7XpujRfvogFb8zIxopSjshTiWFbK0KY1JlcuxEfKu29hG3PHGfzVeuF8lKcKLaHp29vVP6YwyYhYSWU7A7qO3UdsLM3why5KEy1wASBPYERM3iMZ/R33r7G9TwLM94zbIVimhmqbFi0LNrBrgjadPSJwI71cw75qs9GqpEOq1FRk5LoLTEWPOb3nG+e8O8RrDyHzFFkv8hk+/piRGwP8At04p4VrZSlTqJSWu1Mgs2k6iAbKq6jbqbnpGNUeMeuwS2Is5RNNaFSqrmiT6gqnWAJn1QFuNv7OCeG5kU8s2g/8A7DeaoCyECsyAe4G/uMFcQ8YZisAPJzKE2KaSQQeu0R7YDy/A8zUaBRanvd4VBJkm1yewEYEpzmql0PGKiVv7P+KlqufAI06KQm0FgGUn3gi/bDXg2RYtVquP3YACBvn0ktP+UsZnnAwDwQ5Xh1IiKmZqO0sVpwpYm0C9h3OBOK8Vz2c1JQQUFMg6jLxtYCQPvPfEuNybXQst0KPFNWvmnXLBzqqG97sfiJI5Iu5J6dsUtLgn4fJmjRc0w1g0Es7sI1abnbZeUn3I3BPDdXLAmlT1VagipXzDgGByCLqcDtzi52w/TNmgswajDeqEJ/8AVRMAdSScVk7pRFT4rZ94f8PNlMpTo69CgEu5+JiTMKv5DoBgyhxOgg0UzMWnmT3jn7YiOJcWr5t/nNKTK+W2posecAGfmv7YfZXiflD0ZOo1oOpgLbWABM4WWF1bds71behrmeM6RBAWR1AP53nA1XjPlI1Sp6acTrJsOW4/S5k/TEh4jyOTpUy7ZJ73kMZW8Cb3Pc4UeHfD2Yz1OEPkUJvKQCOq29bR025kYDxxq2FWx54EojOVq9WsPNo03VqRqIoGtixJi8woXcmJx6BUpUgQ6gFyI1RcryHtefqMA5f8Jlaa0pVEQQASAD1J5k/37LuJeNKEHyxrbnpMSB06jtibUpvQzkkIuP5KpmeKmmNS0aar5tS4G0kKdi14jledsNePeSmQeiisyhISAC5qM8qAI+Z2JgRZTsRgTL/tBybf+UmkD1Un/g/TB2X8WUKt6NVQBYsLsfr8o3746Sy2lXQE12K8r4Gelk6jsNebH7xVm9MCDp6Fzz5Agcxib4ZQzVdxSFF0X4XZgyhRzvyO9h9sWtbxAFQlCTFyNi0D+K4B+3viVrftMRjDGtSItDKDHveT/f0sp5N35EpS6XRb8FXLcMo1FSoq6n1yxnSIUQTubja++JfjHiM51giBhRUyJEGqwsGYclG4XvPSEtHxbQmBVuf46ZO3vscGr4g5B0JiY0x9LMR+eBHDT5dsWeV1TVDXK8OGtFEgLz2Grmd/z5YVeJeJqiuVJcxFMTJYk2MdPh94xtV4slMS0udolQAT1gx9ScE0eIZOzaVqVRE6QWUMCCIaLwQLi2/bHPl3QkZo44Zw4UctTpZhA7k1GIa4ku/57X/xYgeB0DQzlAVaeuXT0mCCGKg2i9iR9D0xT8Z8WKCSsValtKzA/sTgXgmWLOauYjzWIaLW6W3gdBv3vjqauzQptbKLjPEUCqIEAhaaraNLemI5Ra0YnKrrQSrpkGrVLQJ52EfSSOhbDTMNRpkFyGa+lZEqOp0mBtbp1xJnjH4ioWqAhF2FPciYhZIgc5jliEI3oW3K6O+ayb1PJXUi0wzSWJ3IBYwLkQoUDqvucI+G0amsVUpsUV1UlerTA9zBwfneJenToAdpC+r4QYj8rSe+G1LjS5Xh4y4RSXks03knciI2AAvyOLz5XopGTUaaFfFuDsq+dUcGXIVRcAHUbtsT/lkd+WPsAV+NvXZVc+hdgBzg3MXJ7nHOMc9yKq0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4" name="AutoShape 20" descr="data:image/jpeg;base64,/9j/4AAQSkZJRgABAQAAAQABAAD/2wCEAAkGBhQSERUUExQWFRUWGCAaGRgYGRwfHhseHiAbHCAiHCIgHiYfHxwjIBsaHy8gIygqLSwvHB4xNjAqNSYrLCkBCQoKDgwOGg8PGiwkHyUqLCw0LCwsLCwsLCwsLCwsLCwsLCwsLCwsLCwsLCwsLCwsKSwsLCwsLCwsKSwsLCwsLP/AABEIAMABBwMBIgACEQEDEQH/xAAbAAADAQADAQAAAAAAAAAAAAAEBQYDAQIHAP/EAD8QAAIBAgQEBAQDBgUEAgMAAAECEQMhAAQSMQVBUWEGEyJxMkKBkRShsQcjUsHR8GJyguHxFSQzkkOiFjSy/8QAGgEAAwEBAQEAAAAAAAAAAAAAAQIDBAAFBv/EACoRAAICAgIBBAEEAgMAAAAAAAABAhEDIRIxQRMiUWEyBHGB8RSRI0LR/9oADAMBAAIRAxEAPwDyDL5YQdW8W5YfcE8O/iamlEY9QqltInoPt/TB3grglGuS9QagttN4Yxcn225bjAnFqDZTMHymIJFwuqE1TABmSY59euPoVxiuKRllJsc+P+G0qFHJ03j8QlMippjUF+QNG5FwJNvbEeuTBnSCWjbc9Tyiwmfbtin4Dwk1cqxqyDVqoysRMqs6oPJviHI7YZr4PqoKVbLsgrUH5MB5iFtStyuBEg7gjpfMqhGjr2MPDnD8lxJQXy4bOUkiqkldYELrtAJ2tYgkjG2W/Z7laNcOwOnTem87zuQw2gxF+tsdsxWR6y1RSzGVzQkGolOQZIPOUI5b3B3ItikHFVqCdLF4uevuJ0gn2AxnWJ3roMpqiaz/AOz+m1XzFYmmxvTJAEb+kgExyGxAJ9WGXBPCK0mJpVqiiZ8skMABaCdHsNxt1wWgFSdStGwhj+dr3/TDX/prBPQHd+3IkTzNvfAktU2LGXwYnKoxJZVkCDqAuJ3HMjG1Hh4qEKullO66AVI7k2+2NXydOjTNbMKoFNZMyR+fxNyHfYXxv4czYzWVWuR5UlrGPSqkgdhYAmcS/GNodJyezil4by6khEVT/hA/pvtgTOcCaRbb/UY598CcS44WcAE06fb43HI2uOse2OtDxb5ALadZIAAm4PPUZ2GKrBOuS7A8sboJPBaWnTVo+lhBB5djG2++Fnh3wjQDtRrrrWmgZJJgyzCRtsIBB6k33wxyPiypXZVKZemCJYuWN+QER358sPzlKJIbzFDDYqVEe3bthJOcE4yOUYSdxPhwpAoVQqqogC0c+W07X5xhJU8OU9cvBvYlu0RvOHqSFhwCORGxH3MYX13o05MKABe5P698JBNdDTp9mnDslSp/+NQB25/WcFPlXY2qss7BQo/lie4bmKmcbMeS/lrTWFlYlyLHadAie89rm1qrFUo1GDuFPmNYGADJgcuXLacFwp15FUtWOFzRRVV1LNFzAuZ+mFOcoq7yg0AEn6wO0DaffCnwVx/V/wBvUDaDPls5kiLlSenMSf1GKRGA1GkywtjPLsf64SWNwlTG5claBG4aWIJUN7gH7HHSllFHSR1X+YjHR/EdGomqlWp03PxK3Ig8wLwT8w7Ym8t48dKpTNUgF1FddMyBc3IO9hNjz2xRY5tdCXG+ypfhis2qopOn3KjqYECe+98Z8S4aK9JqS1Fpq6wdgQD0Ex9/tgPjPiajlwKiPTqIWC1FRpcavmF4I6g9rg414lnaQpCoyh8uSJqKJ06ogsp3W6zzE9jhOLW6GvwIqH7IMovqd6lUkyYZVE+4E3998Uf/AEamlFaa0qSoDIWAb3Em28G5N7m+F2c4HKkpII+EKTB9osAd7dZ54CXMfhh66dYSRvqa/wDpn+W22HcXJdg5U9jj8MlHXmCj1HK6fSJJUXCJsFE3Nx1JNseS8c4+czmmL0IIIRUU6go6DT8TEm8c/bFxx7jK16br5eZIA/8AjVlAAn5iAoFj1N8SfAav4L941LR5nwNUVgYAEKrCwZp5AD03xXCnC5tbBKpaM6GSRj5Lr5ekx6t1JExAAM3Amb6bDGfE+AJRlXZVJSVdBKsdRIve1otzUCMMMpm0ztb/ALdG1CGd2WVUICZmbERzsbDGfEauWq5VaSwtQkM3mnSwJAkwRzBJsL40PJ0IoNPRnwnwMKpqNUYhFLBX9JJeARNySpGoT1A2vhH4myXl1zECk4lQL6F9KSZuLgYruB8ab8B5bRNAvTjcHVpKm1mux9xGFHiCrSBUNBqaQsMLQJYXHNmt/c4SLbm2/wBiiaRGZ3KFJ+0X5EdhjjBWcK6Lj95seQAncEbnkdxjjFJwjY0W2j0PgtD8OMutQAHSULWggE6TPcQb3wT4z4ejZRiB6tYg6tIDH0hmPMAWwB4BzZzNHyaqh1p/C+pdQiNxOq2wYWMQdsUf4eVNNoqUzYq6z9O/2wHIjLTEfAuJUqWWSjmENFT8LMG0MTeVa4E7xtvflhzlsrTImlXVQs+oVKdx9GuME0l0UxSpppEEBZJEf6v7GM+G8Ppgb0x1AA368hb8sK/lCtmS5MKW1VjUJHcm/QLOGeUQAlR6SFBb+IDlq5DbbfHSm2ttNIaVvNS2odYEQP798acOy1JCVTUdLanJuWMSNR6xy5Y5y0KbZ3O6Hp0lQxo8xiNwTZB9RqJ6W647fjVWu0VmRqhBgkgSQAB+QwMcyMyFrBSNS6ecAAneNtzuBOCENNoLCCB2IPTce2FcVW0FNn2dylXMq9Oqxbyo0zEMTzJG7AWBi04B4ZwlxmKmV1OKWlWe4gyIEWvcgH2xzmvEy0ahRKhk3I9LflE470/EFRpbyHJgqSBcjoP6YKjNKl0C4t97GK+G6BNPVGoLB6PEiTvcbz2xM8fyZp1HpqSUGlhP8JAEki8A3v074aHjegaagqLpPzqV0nf4iI773nDAOmaXV8TLeQRYCDBH0G++BCUou3tHSSaJngZBDFp0Kb2MliDNyben4iRFuW+Kbw+adYC2rUsbWkSRvzIMYlG1LUkKxbaCY0xER6Yv6uXM2vi18LcHK+puRMRtzAtEbRhs7qLdjYlbpGuZ4QBECNhI3sPe49++JrxDlyFFFWD1SfUzWCrc8tzB+/vi4zFSDNsRfGax1liDZie4MdfaI5WjEsLbY2VJAfBs4cq5akquAPLMCW0gyD8W1+fX2wbXrZiu5BRaNN/iAjU8dW3+m1+cYUjMOpUlrbQV1SysQZ5gqPV+XPD7K5p6ukIpN7EgdOswLdB+uLyVPk1/JOL8I6pTp0FCSNUXkbDsI/PvjAaVOujWgkBW0wZvO0+++KRuEU5CqSf4ix5dupJx1p8MpIHDBW1WUESTH/OIerEr6bIjOeHqO5YgdSB0jcQRy2jp2xivAqMWkqbb3PWPrH5G+LunwpWcMQFRV+HqfY2wn8RvThaaKQuvcAx6raZmbyNpiBbbFI523SEeOlZG5fhjK4WFZVYqoLD4SD2ufbqThdnMxVVWhXppUUiopcaSsgbSLgxtJPti0q8Jq08pU88LK3QMZACK3Q3BLEcvh54QDzfKLUxqhT6SQY0wQQDyBifoB2qsnNNiceOim8L59avCaiamHkU2XXqubMwIPKLADtgfwl4seufKzAIqAWdZ9UWuOttu1sT/AAai1QeWrxTL+a6KGAmNmOkAnYAC0RbD6nl/KqVnpzKUCzEXGoFStwLElevXocZpRjGyik3Q84jw7zlAqVNSE3AlSR0JF47W2xLeJ+BIrLXT0kG6moWBiwCBgxDGN/eTimz2a10VrI2gFQ8nYA3KsNiDMRvJBHPEln0FSjWr1HKavh0klTUKkgEFoAsTtH64njtbseT8DThebqOhWi9JQBsQwKz1CWte43I5YnM7w5qdZmzvmZgVyTFNwVqFRpBYfECFEafTuYtbAvhzxHrdE0IriSSvpMAWi1r2iTit4nxCg9IoyyX0lliIIm6kiCZEgCdztg9OmuznJ0R34crRWll/LpUwZLVHuxMXMXY9oH1x9k+CZZ1dqzPUYyWqIG0UoiSS3xMbD9BacN28Mq4D0QtQTJ+EMPYRNsdc1WTJohql0VzCLAZupbRIEDrIvyxVu9RYq+aJjxlw6mqCpTrJVQtHo0ypjmRysbWuTvOPsM+NeEFznmZjK1ASGC1KbLoYdCQAQZje+x54+wXOtNlItUSfDsnUTRUWQN1PObxYQTcd7EYscl42zdVtFHLI9U20prJtFyAYH1I59MI/C/Aa3FK609QSmi6nfkiABbTuxtafewx7RwfhOXytLyqIATny1f4qhG5PTboMUz5oQSSVsLXlkXR4Bnc03/dVDST5kokD31Nf7CcUnDODU0ApUQEUDbr1JJ3J/rjfjWdldCELqsIiQOZg/wDODuFcPFM01J1Np1Fe2y/dj+WM3N8bf+hNN0Ls/m0ytJn5xy5SYHuTMRjLM8QFKirKhqeY2lhNxIJMmeW2J3xBxVc3mtKH0UTKxzYT6unK3v3wRlMvFObldZYibn/EY2O4vjRGGlZKT3QRlqUkDLADk0naBMc/tjKujrVVWMK1mKqob6Hp9sPuGcOoONUPqO0So+gH6nBtfw/S/jYkbSAfv2++A8qTF9JtaFOU4PlUDHRBBm8SSeVvrIOGx4DTVNVP4RzDGDG8dADN8Zpw4hmaJmJMEbADptbBJyB0mGhTy5f7XviMpXux1j+gSt4UFVSfMrAOACoeQwAEah0iB3wp4j4Y8hXdTFRoCFfTpjcCPikWJM7Yoan4gCBVQCIgAmwt0sYtjDLcDYkGqdVufL6TgQk49sZ476Qm4dk2ep5kEiASTA1MRHLcc/pi34Xl9CGf7/p7Y6UsuIAUCB/f5YMZoHM+2I5cnLRXHj4iviFQqp5HlbEhVEuoJn1SQeWKfjOYlZggTEnlP+wOJqnVBYQBqPqA2sIG5/X/AGxow9WSy9nX/pZZjTAA0vJjnbn15H8+mGFfiq5cLQRfUQTpUbwY+i3AvvgyvkPMJqUzfZgDzsLctueO1WnoUaxLxKkAW7GZgjqN/wA8PKal/wCAUaE44xVOqEaxIkFYtvct2j+uOMxxJ6WksjDV8JjV1kDTN45d8MMxmWmAGVeotcXMxY+9jfHNegGVWqafi9LGxDdQRB33wrlXgDAKHi9GOlm9axK7b9QYM7SO+C6GaSofMYioy/CDphP8onfvvgHMeE0AcBD+93ZmLSTPMkEN3nHfPcGFOGoL5UCGRgxQiIuNweRIPvgPg+jk5eQ3irvmKbU1EBhpMxtz9hHPfATcG/dFWC63GmFEX3O+6i3Sw74NyzKQRTdS1iU1SR7WkrcX23xyuWqHd4tyQEx0F/5YS2h/y2yKoV2yi1r6tJ0CrJtBgCI788PfCSfiPxFa+iqnlgE9QJMcgABbffGPjKlTpZUJTWEL6qmoCWaI3PxNt2EYZeE+L+aEppTVEpJcjm0RPYmRyw+V3ickLCuVCrMIwpUstVWDTkEiYIuPzQqQeoOJ/jFOsKZoMlMaH8xGU/ECLgqYF7ncRtcHFx4rz60kpnMUS6FoLqSCuwG3XpOF/BeLrX10yA5pepGbTOkn2mRaQeuExybjdBap0RPhFlYuAsFlUqGIMrJkgXIAIsJwd4hr/hinnIzZdxujAEGGtAaR6YY33J7YK4pwsZZtQVmUhj6KY1Am4A21X5jqLWOEv7QeOrWVDoKkEwtRGRtJFp+U6bidQ32xZVJ/QyXyhx4YzaJqqLUbyw5HrN9IuCLn1AEfe+NfH3ibL1aIoyTVjUCVYLBIuO/pBkDabicKOA8SFDIUyUlXdytheWjYzaFv0wp8TeJhmCAiLRMBXgAQFkhQZ5kknbeOWGjjt8mcm02kV/g+KOVbMGof+4IHwEAFC08/VN7254+wLTyj0chSy9UqJGrSwMpqYuBaIseUbnHGJSgptyZGTSdAP7P+BhQK9TZo0LeCYu0G9r/nG4xbZniZc6QCoiRy1Xi/9MLfC9Rq2X81lCKVCUucKNybe22CaqWgMdhMdBy/vtiskroaTbGPCcnrqJqgM06RvYAwT9cY+OuNNldegCa+WCKdiNLVJ7RBFvrgrw7UBzr6TIp0lVfcyT+oH0xPftFR2z3lldQKaqbMJAGmSB21ITGEjFPKk/ga+MGxBwXMLoc+oRTJ2m8CTbcyeY5T72NKtNJQBEASRsOQ35Yk+H5U+RufMqKAQSdWkCSTHO256YqMjlPMoBlHyxpmSQOn9euNM6sgrKajnqa+lF1EAAEH0zb/ANrnfDlkCAarn+Z6DliEoOyVFIRiy6iDygbc43jD5fEhCyQC5udRsBFgItO3574xTxPwaYT1saEwTCTfr0x1zAYgDSLmQJI+8YR5nxMQ0H0Aj4lWfpP88E0+MAU4QFma+pp+vf8AuLYHpMbmhyW0jUWvGwFsY/jAx0r72+u5OER4izGXb2ABAFyP6CMOOF5dlyxZvjqXPZZgCfz+uOlHgtjRlfQ3yUaZAj+eMM3mIJDAkHYgffGmQP7oReLY61HMHSQQOX9f98Zv+xTwL+JyaP8ACAZm3KeUYn2oSwVdzJEfe/WfyseWHmbBqqQYgi/KB2n+74n9Q1luY+kWt+Q32xrx9UQmt2H8LzapImDsV6xN4774Y1ssz3DWOwIgEdAQJHthHxLUAHSxEX9+h6TOG/C81rpFtVplTM7/AGwZaXJHKujHM5BhBAaQOXPrM+w73wNWyOptQ9PIibfX8sPqObudX074Iq1QBJFum+I+o0xvTXYiqF2GirBULF+f89Rt/tj7JZqF0n1RsATK+5w5q0VfkZG18ZNTVbACR2M8+eDyvwdxrdk3lsuiu1TMKFYmwba0gEcuc+/0wP8Ajn1hadUlCY1MNh7Tv9pw+zJDD1CRzBv/AHFsTubo06V1BIJ2kxbpPPFIvkyUlQt8VcLSlTaq9R2LEAXhRJtsSbe+N/2Z59IakKQ1AB6lXUTqMgKBYALckbyJOEvH86KzQVLlFkLJIBtFgILddVhO2G3hbI1MrlnLxTq1qmpV03VRzNpnTqYTsI/iw+Vf8fFgh+VlrTK1afl1UDBhcG88sSFXwicjW8+gGdTuBcxsQY3EAGbmRzw9zNUiqwB9KqsHpqUsD+n2xwOO+UD50KoXVN2VxPy8zA354yQlKPRZ0+zDIZoFiqsGJGoIb9JE8+ojljjifDaOYRkqU+5UsF+s8vcd8YcR4jR1hsulN6pIJKteOf0Mb+89MdXz3nKBVo03I2JvNvaxOKOLTtaEsjuN/wDbUTpShVRm0ga9WippM+k6g5n1SYiYjEVUzCCoNIIVSoI6x8RnkZNvpi28UcKq0CxoLqo1tTOoksrtvEbrMEWtJxFrkLbOVBJZtJGmZ3sTFgZ98ehiftOX2emPmyyhncOQiN5pUeoOs36NJgnn0ucfYC4BxRWy1KprE01NNjJBN4EzIKkBTBG4BEY+xlcSUqsfKwp0aVJQSKVFYgTewH1xxwkNWSkwWNTtqnlpYg/S3LrjbgLSepWFJ7gTHvcYR5HjS06lfKvU0eW1TQS38UnSeQubTvJxT5SGq9sW5njrZPOcQRHK1GtTYXhtQP8A/LH7DDSr4prZ6iHqU1WomoLUQMFIYRpIM/NeQetsQ3Am8yp5lWYCiW7gDfqYjvbFpwMhaVPUCw+FmEW3gx7dv0xdwikpVsSbf4o7fs+4KtevVatLLSUIQTzgqCI5WkAbGDhpkqrZevouVDMBf4uh5AbTE/qMNfB3DlpmvULAeYVUnVEsskEAfCpB67k7YWpw0nNMDM1H1UyBMhuYM7Awf7GI8rnIdqooZpWq10ikgqKpjVOxgmL2iJMbgkdcEZagn4aQmp2+XeCto627zgz8O1OiaBa6rAMxq5SPpyntywFw/Kofh1BTuDEEj9CIiRGIcrWh6pgSZDMKjVPLa3+G5tyUHUBhkvBqxhlYQYIBFl6wOu2H3DcsChu2+5Jv7f1wYtFV5fzxN534KLGuyYrcAqiW1ANMxcj8h/fbGFXjr0EC5hHIWVLJdSt4nbTbr9zit1MdgAOpxnWpzKt6p3sLd8Kst/kguFLRMZDxOgAIYqDaCQZ57bggG8xzwwr56mSW1AE8gYJgkSb35YX8S8KgqwpkgHcQCGJ3tttMnCn/APE68OC6qpErG3O0GRtfY3NuWLVjluyVyWhzXzlPSZIiYMnrHccuXPGTJRJAsGNgDAJAuSASJMdJNsKl8G1oGoswE7GAJtICix7xjiv4PIA0C4AgySQQZ2JANpH1O2G9vhgTk/A347SIpHywrkAA35x+ftP9MKuB5xtGi0D1gC8T/bfljMZSvSlXLFQHCaxET8MEEgwbCSdpjljrQo06QlKkmNWkEfNEiQJ5Ty5HDRrjXYsu7KQVxUQHcjcdDbGC8YZeUj2297/bC1MyaZ1p60YQwW95+JZt23/2yr8RDsSgmLz2/kQbGbWPW81j2UU/kfPxEqpcDUBuo/OOVsZVOIo9IujFx/ptG/zCY/4wq/EaZNJtfUAz30xythDw+kATXosaakn0mYJ3IjeZ2HOYkYKxiuRTJ4hpuhVKppsOqeoddx/XcYUcYzNNvUSoaCTDSQAZJN/5j8sdP+vL5R81EpspNigME9L3tcxjrkqKVyqU6YBapDHy7qN2OmJgdza1xikIcfcI3ehVQ4lUy9VnDhAII1XJFoEEGRe82vis4CDXFbMVTKoCisxkS4Go2nsLfxYS+IPD/kU3dKbKq+os9UNK/wCER8W255DAlDjlVylGlFDLKukhbiNWokk7sYO/0x016kbick4upFBw3OoK1Wi0gmnrk82AEXi0AqL9MMOHVQ1MKVDIoAMiYkQY6dDhF/0weTmKzA0686jcMpQIrKBb4Wkieq9r9vD2Z06WuysbjqCTsJ6rH9MQcU02iqbWmHVPCQDeZl3MTLU2Njy+19uc4C4hRaNtMHYgAC5JtbrE9LdsOvmAVoMSrdRAsbxMm2BK3jAU3NJ6dQuvLR8Q6jqs4EZTf2BxQjqcXdAFB9Uj0hgD0mCb/wC/3O4f4hQyHJ23JABHvMCxG4G+FfFM4j3rU4QkRVQCAxNgVJHvy54xTiPkN5VRUcpZhfUD3AMjleDPWwGNCgmutkXJpgHGvD9VpehUhH9SojoYEhd5EiQbjr744wz8XVny2Vpegg6L3IRZfVEAxqva5sD74+x0ZSaG2M+BfuambL2AK1bXkaNx39JH0xC5nilOvn6zIA1NyDqIN5A3mQIvaL7Y9D4xRqrQapl6YqVGTSUJgspG6z8wkwp3x5Lkc6MtVGukwZWEoRBHXcb9PbDYdvkM1qhnleCuHgERrsZgah6ha24JWCN5jbFPUyGgFE1QUJBEWKWM8726WwRwJEq6XWiAxgkxMEQQ1mMkatp5iec2jeHKRGpHZtRLAiAQTvptIxTLm4tJiKDnsE4KFp5XKaAhR7OV2JLGTtvNr45fhbV60rUFF0YABQPgBMAXlYIueeDeH5KlTyypE09Za7fAdXOdhIJ7YwzmWRCatJxTqIR6QurWCLEkGZiTaO4xiUts0vpHXiHiH96KVU+qBDBG0nuJFiY2/PG2T4zRpgsSN/4tRJ2uIicLMxxUAhakuiizBZlYgkkH0idpEjvBwRwDyWzDU3j0Qygj4uY7W54ZxSiTUrlRXvmfRq5kAx78sdcvULbbcz19sB5vNDzEGqzAwB1gGD9JjHbJZ0a9PMLt9v1xlUfaXb3Q0ZovyxPcT48tBGZpZmfSNPISR7DYn6YaZjOgLTYXUx/I2/vlia49lEcIHXUhOlxJtqkTPS5v/iw2GK5e4GRutDfKcWpvQplDqDtpJ5i4DT3v+eNGzY88bFWGkdARJ+m0Yha+aTJZt6QIFCotOqtx6X2bvcCb9D0wryXiweYUqtGmo2n1AauRF9p1Mf8AScav8e02iHqO6Z62FK3FxzGOVIqA/wAx/cjEX4R/aCuZqpRjSWDESwJtsPcQd/5YsXrhD6rSNwP7947HGWcHF0y8ZJoEKxI2YC4JkEe3MYQZ7gNKo+qkfLqKI06jo+gF1uZsN+QnFBRrCsgdCNabxF5F/uPzGEGfrg1QOZEjt3+4I/5xTHd60TnVbFWf4HWBC6JFgoWT1khxEfXsL4A4xwXMZVDUcBkUNqOsSBB3t7T9rYo8vxVpKVIDj7Ryjsf7vjXM8RAIUsvsYv2ub4t6kkyVREXDfCVSp6manRDCYDMzGZIJgAA7GJOJniVA06rKatSAGHpW2tbAzpCwW3Pfrv6BluMhnVdMyZCi8mD8R2GF/jzxRCfh50GoAzPsAobZWG7SOWwBw0Ms+dP+g8YuNomOGcMatqNU+WqLMmNRMWEGQWeQI9++KbwxlagbVTeHpytXSFKs7QzosgQEGkyN27YmMxQNMAawW3AZpOxJa4jUZAvJBHQWO8GIaj5ikjtTRBrqaTBJErE3jVqMkQYURB2bLbi3YMa2VOc4XUaopqeqm9zpO4nZtW8gbe5ttiS4rwE5dxTZtS/EAbOVkyDHpvG/Y9MXuUzatRNCIcL6AO0ER7bYFVFrqFcgEbSPm94gfTfkMZ8c3BlppSF3ioUlyxD61VlAWmttwNKwOUwI6dRhFwrMBadNzKqgIM9AY6Wu3109sKvFuYzTEI4HlISQysCGb4QBMNIMysSCBgpc8fw6AqalEkL5g5lYYj1DlIN454soVGvslJ2xnnuGVlnM5TSSy/vabSQ8RdQDAYxfnthw3HKb02U6arKLACSrEWDD4he0jGHBuJgvUUnTdSAbG4BkdgTH2wL4k4B5jebRgVl3WB+8HLfZuU7GYPXENN1L/Yb+CR4nmmqTUppURTBcLUQ3ImQSPpO49WAfFaq+Zq1AwqF6FNwaisGMovqTSYm3O1z0xUcK4UM65T8OFVW/e6iabLvIgGSCABAEWtGPvGPB8o9anWaqq0qKhTTHzqJ0qOgkFZvadzi7yRjJJhgvayY8T5qvQyOTRifUHLg3BJYOkzMkKTc/yxziq8U5dK+XC1NLFpf0mw9SgFYO0THY4+xn5vwMpR8lNwjOCoibXQG/sMZcU4Wmay3kvWSir31gJLBbEesiPccsA8Gc00y4tq8pC0GdkB/XFJmuE0M1SKOoZG9RXmrR8SGLN+uDKVaBHbILw4yUvNFIGpSosVWrEFxzJiRAItE8zIkYtMnmg6HynAMhgLmDYHcL9r88LuG/s3y9OhX01KrM6wt4i8rIEhm5FiNpsMHeHshU0ijWpsH0hnk+lQSYj+FvSQF7CcWnkhJWvAIxaZ0zedZUOv0XC1NO0NYOI6NAMdb7Y7ZXiOhClyyyRty6ge++CvFDKHpgLKVFNMtFp5SdpsbHCHhGaXzCrs2qIMiJI2I79u+FjUo2NLTNs3wts1+9oghtnvAYdVO2rrse/UBFelUVwmq0CFLnUNj6QWW0XupttimzANNCtJZVVKqsm8xPX1Ec++OFzANJmp0jTUKTpNjMDpc7RJ/lhVkf8BeNInP+lVn9ApVXqRqJYRpJ2OprgjaQZ/TG+bq5zLVErZmmnkrAdlDFiI0kkg6VN5jn15Yq+E8UUUVC3Is3+YSDP5Rg01/MQBgGVhB5gg9ffCvK06a0FQVdiWlmiqMqwV+Ui4uJB+on1D3wPW4pUWzGViJgn7xcHlj6vwsZZgKVZwnwik8Mo3Ign1COhnCepxbTZNTOSdIXawvM7D4rCBh4xTEk3FiPxbwOabVaRMKPWklgE31UukAsSnOTEYhM1WUDSpBMiwMi4Gx2gGN9iN749OymcQoTrKsJGhoCrLbGewIF+ePP+F8ANau9B41ICJUyJ0wh1CZUHcDePfGrHLinfgEqezt4ZzejOZdwIIqou+wJK7ex332x7hnHCgD5ZmJx4HkT+HzQFYaWosDF+RDahbYxM98ex57OSF0y4ZgYH8Nif/rPvIxLOuUlJC3Whjw3VTLFbam+boW3G3KT9RidqZ9XzTkzeRBmIkta4uB+nbDvPFiWIlQVgMIEGQIM7Ez9gcTHHeHOtYmE0tAguQ1UkXBE7Qo6ffCY427YJOqQbnMsKy6SxV1kqw3tzsYIPMHngXJ5qoF8qtvtzgr1npEGIwVQ01UQg3IGnkSDFuRuCJH9Rhnl8prXS4Usp2uOlx22vhm6AJ34k1AjTO1iQp7SJt1FzP2wp41n0rgeYG83ToDuzBVUEmSqRJk9z0FsUVXgrmIlhHp1GI6eoSSN5HtjA+Eah1NURaiAXUFV57gWhQJMyDH2wycFtg30hOlBcvl6SUyK34lAavmW0splfLAjSQSSZNx3sSzxSvUoUamhKRLsraU0roUXeAAAf62wC+WDMCqjSRsCCBsQTsJiOmCKE5vMUaT6vKUwahtpUByQoEANAiSLCbc8NJLsdTb0hpweqtdSE1LVpljcxK/KyxF9gRNu+B+IeKDR1CpTf1oToJVFsCDpIMtqIBgXG/LGuX47Ry1Rlo5emiA6S3zNzIkk9DvvjvxWnRdUd6aqKoOioE+E7w8bCCCCNt7wcST3bWg/syVq5irxD/5KFJUiBUqkm4uS0LIv8Mffcm8Vz6UsuMvSOq2lCl5d7O55KIkCb4EzXh3ynD01Dh91AFtvUORWJJjt7YW5urVo1qZqIKc3WQLz/iU8jf6nFElLoXocrxNfxxkmFVacci06weuwGKRePUmeHqLTLH06jvIkCev8xGPOKecY1mYX11wRf5VU6T9oxVcWyVAZBnrMo0+kWkyZOggbFxB5RAOJTgnJWPWrRr4046tNVp5dz+KdlWFJBAk7kGSpNtJscdeL+HkqnQp8taCKjsSLqB8JB3NpmLG++J7w3xnK5aKrU6hqkkJUJLKBC3076h8P2jHHiai7IWYMa1WoraJuByBHXTeItJwmTHwlS/sZPQx4xnw2WqJSBC0QlNHWeoJAvsAVH88fY54vS8vJMmxXSDcEltSluVze5xzhRUM/2dUqzLWrV1imQAv+I/MQenKR17YpqVYlCyW6TsZ2x55wrjeZr0qOWpsyIiqahLAsUjaRACxaInbF7xHUmWZlEnSYETJAsP0w2SLu35Jv6DeF8UFU6CxSovxUzc+421Kd5H1vh4lKVI8yWJknbbr/ACGJPhCU83l6NV10O8qFYQyus6l68ifbG2d4OHlHVwOZSpUWQesEow9xicoRsrCTWjni/EkcGih1ol9YPpDi40n5jO7C2+FdbOK6Gaeqtps6AaT7Gd+24wTnPCEJTOV11HBAZXqCdMRIsAT2t72GF1DJMjFFHKWRwbHre4ncHffcYvCMWvaxW5Xsf8M4qzBPNIWpptqsHiRMiYYbGe2O3EOJQCobW7n1sswAIkL3whV0Vl+IGPiLlhHubgfeO2DMvmV9U6RB3tF++9+eA8e7OeR9GmSqNQrOh+FvWoA3mZ+oP64K4Rx4hfLb4lJuDYCf7+mFOdos+apQGVQsFhBEEkkqSSZ6WjfqMdq3CNHmVKaksCf3Y+ZeTLIuYjc3/LAaQqmzr4i4z5eYp6vVJudwoIMGeWFOVzGquQk+pXN9oM84EWiDOBfFlV3RCoJdEFgJ9U6YBWZkEWvHK+FmU4rVR1YAaWQEKwg6vl03sZUMARAK/esVSH2xpx3MpRy7UzIrODpAWNxEt/oVtuthfE9wfinkVqRBK+uSWJsh+IkAdOtzY3m3TiXF2rVJqqxGrUsQJsoOkEGBCjtbrgJaOlvQflkQRf0gix2M797dcaEkk0K99l/xbw7SrVBUqOSKjU9Qtus6Rts0xY/rio4hmaVGiNa2Q7TEnSTHK3984MZ4f8QU/KWlUYKFULJggEQbnkwMC/bDTi2fzSLqVaVemTIKBvu0GAbf0xDg26J8mg7i/HxUX93BAm4iC1pIm2mDz5nCfMZTWVlpZhEvJC9lk25Q1t7QbYyoeMFcGnmsuqncMoXUOVpEyLXE7CRY4zq5JqlIurF1Uz5gAsOetTtECSBFhikYcV8Cy27NqGYNMzp0IfS0GClSbagxgqfpyGHFR3cqGOmqhgOkiQZMggHcAT0I74C4eylQ9bSGIKu9MFgQLBmjcXMj69sMRTqI8grfc6iQ4vBDHZ457HCSYy/c7JxSuZC00YgxDTq5blYBBveB/PBK+ZoY5ryqVMjSQz8jMwAd+8ycfV8klRTIgxttH25H3jE5nPMp1LCkeerQAwHKRYk8pAjbCJKfQ10VdDguXqZWouXhVaGZ0Ulm07ATeTt9cIsqTTzapCzSou5RfkBXSNUWJOoW5R3gbcM4lWqqF8ykoJgSWYj/AELEmeRIFrjC6pwimcxWcVqlM01TU4gs7MWEtBAAsJWwEAbicSimm4yKJp00K+I5WpUqaNOkZilrpzyqpcgGZOr+eHPAK+vJfvAWp6dLrZWUrcMvQgGLHdYwB4v4jUKA0z+6pAMCTMsCARa6jnvjv4b4/Sq+fqUjXL1PT6YLDbmbtJgdTF8XknKFgWmD545jJq7afPoqoak+9jYagLg855/liZ4hxSpnqnmVYU000rTEkBjA5nmSSZPQYdeIeI1qWX/Dq+kOYYSDpUgmF5idpm4jmcY+EfJVUphGZmeWJ06VAIkmCZMLIFhzOGhaXJrZzarQsqMtLPUBUI8tRTVjHKACevew5YLyPhirxHMVTSbSjOXZtZKKLhGMAy28KQDE3EEhLxHMLVzdRtVhZTpIChdifp23xtw3jrZauWVyismmV6HmIIuGF5nnY4s01jco/lQ8O0il8RcEbhPlvTqLWUQrhk573DFhcW1AgiBjl+LE5ZM03pq1DaBOkGVtzk2588UPiLgrZ6g1ykgPTkGWMarjTtcwN+dsef0ONhRTWoSForp06TBqLOkf5QYb3jGBTeVJvbR0o1pDXxFNPLhCRJJmd5kNE9QIxxhDxLMucur1WLO8sByAJU/cjryjH2G40TSZX+DsxNNQSWLwSxF9VgBflFo578xi547Snh9Wo1gFY2+o/piF8DZU1GpNOlRpGnf1GDud56d45YtfG3FFo8NCgBvNPl7SvPVq7WItcGMdNP1YqII1TbPPDxSp5YDIypTZnUKYZDAktG8ATvg/NeLMyyoFzMlPWKiD1jUpIVzs4gixG5HTCDjvFNFFKKsB5g9YBsBaASCYJuSDc/lgTwa2rzkMEFdUHeVNyt4EAm57bY9CUY2lQkU+Lkizo+KOIMisKlHSd3CLMjrsBJGB62bzNRleo8kv6yXWP/XUOY2gfXC3IUTr0etyx9IQEsZImFG8bx+mPZ8pwihQpIq06aKAPUyqGJjcyPiPO84hmyxwa47Y0MbyeTyrM1K9IkmSoMlfhKgC5ANz1tH2wz4XxulUU6ArAGCTYjrrHJYtMQe2LvO+XWMNpqBTK6oaCOk7csCcU8M5fMAEUhTcGQ9MhCD9IDDlBnEP8lS/KJR4q6ZO1aS1UNNGFOoLopNrc6ZIupFj0thfl+Na6lLyqig76GMEfHN/eLjkRhxxHIfhCGMPTNlYr8LGBDRspNgw9u+FfAqaPUqB6C09MRUA/iNwTzWwPp2/PDqnG/BBrexf4tWrSD1UAOsa4gED0jVI7lVOr374B8R8FC0xXplWZdDMAGnTAuDqggWFhI/Si494fJplfMJ+ZSCLQQYFjOq47d+aijngMjpckOA1HUObEaV1CNwCBMjbltjm9FEgrjfDEzdNKtMaxHmIVjVJgww3AkETBA32xM0UQUmOhlqoQJlhI1Q0AxsGBiwuLmMPeG5apl6Cq9QK+okByAsk3HwyLQLj5tsCcZzNRP3/AJaBQStTQR6riJJAhdtiIJBgi2KxTSF7dE9Vr04NWmwR4h1Pwv6jII/i5j35Yc8Cq1aQSrl1qaTcgMSIM2nlEcxzvjc5LLyayqQWuHEkqGB+JSZEmNgJvc4Gq0AGVlZtO/7tyeRX4WhgTFrnbtiiT+BW09BnFcuGUVSC9GqwdVCg6DB1KTMCCIFr3G6nHPBOK0qLQlSrS1QGVkBWAZHqWYYj0z0Jm23bIcSqUh5VaiDThyARAuS5252YqeRjrhRlKxDEFG0Md3WGWbgSN4W8jf7Y5K1xYqXlDTiudYV1fKVAFKy1OIAYAgwDaDvHc72w64DxikaZOYpmm1MMQQRpYTcJOzzfSe4scLanBaRCsjzKwRbaQvNgJvjlMyBqXUUCgkmpTMG4WGBtMFfVO3O2FkoyjSOp2U2Rq0a4mhmaf+VzpI9wSGX3Uke+BuIcLoZip+HzAcMRKPTKmSeQIIv1WOm+Ey54klGHkQASWSVKFtMgxphpU6iel94yyJ1ZiiqtNZXXT6lCmINmBIIIB2xD06tplE9oxocOp0WdBVrsyGCQSF3A2i0bRzmLzgetwGtRqB0aujED1G0qQDeRcXFoOPTay0POqVWSVqp5dQ7HSTz/AE6j6Y143wynWyy0C5QoBodDp2FtvlYCCOo7DCL9TT6KPF3s884pSzDUAtSNJbSDpLGCZuBCTa1thgbwtkf3lYEgr5XqKgyGBBE2ABsbD+WBK2fZG3DFZVjIuUtpAO5tYHe98b8N8UPTWpKonmOCqvK2EjYey7f7nVNPjSIx7tijilOkK1TWzatKkC4BOnTaT35/wnrGNsvla7U4pqisyQdNvSdx79Sd8C52pTqVWquC5EKFpghQBFgSJHPe+OnEeMOyinrWlQ5rTmWixBYxqI6TG3PHW60PVsFOWpBPLmrUYN/8YNz6TIkCb8jPwjFZxjw/kqVbLIp0H90zhjqD3Qf/AGAa4kYofBvD6VCmppepbNrsSwaDfbSNrNHtbEFxXwlWXMmoSwpB2KVGOqVDNp0gerYSAY3HUYxvI5SdNo1JUtlT4v8AFdd3qhXNGlTcKSBJfURO4tE++/bEOOCK+YdSTpUgu28DSGaDzYkwBhp4weaZ3apVqGrEEEIJiRyAsL98TeYzTnzPlbUzHlp7cr3IsMV/TxUUdk60fZ+oatR6iglEhSQLKLhR+WPsVfiLh9PK5M0KckO6szE3nSpgmNhG3fH2MspNuycZ6pDLhNcpkTUA/eL5bgnqChv7YH4Nn61QMhYMC/nGWHpckk7nmDdQRvij8I0FrZdqZFqlMD29IH3FiMQ3HOFHLq4FmWUZYEnVHqmLqQZBn6zj08LjJyXky14+RJxTVUru+qV/iB5WEX6AgQJ7Tir8M0qdLLo4UFmJVmAEgEz6ib9BiMyQUEaxYEGR+hInpEc8ei+DmmmqsWGlnQaYHq1E+qef0vMcsUpdlcukkhn4AyOjO+ZSqhEg+ar6YK3+EyL6gI6QZnbFRmeI069cU6bLUdiYOoQsX69L2BOJvM8KpEsRpJ2uAptH+mLflvgDIVqKN89CouqHW+kRHpkxzicZp4lkk5eaEjkcEkWeczq0dQqOGYGAlMEtJsBpEmT3jA9GtUf1ClXQ96ZG/UC/3xH5jOhINN2cyGAJvNrwGMjucWCeL6NUAecvmAQ2vUh1G1pELeLTiOTE8aVbHjPl2G0cwMwtTL1oRmUre8GLWP3xGLSq5RUXMKEZi6ajGlmQxDdA4GpTuRIvhrntesbhhcMT0vY8/wDnDbxXGb4W9SYdF1qwMFWS4IPIyCJ74SDcGr6YzSkT+h9XocIT8StcbH7R2tOJzO5UU8yDV2qttr3dRaDAgNMTIvExzM4HxqsyhanpZbLUE8o3gyJtc98dvEWXXMU2VyFemNUXNtiw2DCJMAHYxjTx+SaZSo+ul5lSiYQ6KhE+ggAkmDOm8wbHfAlLJ0KtqVSQYBAC3GxBgAnlfFT4JzS1skriJJuRzIsD7GNvpiY/aXwpaKUqyhdBqFW5FJ9QiL7gjpt7iEMlycHopKLpMQ5bI0h5tCG/ct+7a23SAQSpkgx1A6SJ5jKBZKyyZKE6uYgqbzyPP35tvDuUp5/MyjM60xPqLBUErvpIJZiLCeR6WvKvCMlRY1DSQtM6ioJJ5QObYtPOsb49iRxuXuPLcxxZfKGkXUyysFUmNUcidxEHqMN/D2aq5lKulFilshWA3LTNogRaL6hYYJ8f0C1SjVSmaRqHQTqUSBJUBQCdRJu+wAAnDDgmjL06iGsKhRySfmWIEN1iItPPHOdwtdg4+76J9+K5hKgpPkxECQqG4+EEQSLm19+2GHD+IVm9ShRylwoi9yVkb6heT98UXEwSARpY6YF4F9LCP9QU4geIpVoVG1IQmpp1JqkFpUk7QbCTty54EHz8BkqGz1s1qC6MtoUaIOiAZjeR1nlflvJPB8vTy+ao1qxp0yB7QukgkgN6he5i30xNZWoa1KrUTLBvLgMUk3eSLQTJPTtaMUGT4EhytZkQq5o6grk6kdSWK9kcare/LBlSVfwBW9lJTeHIaCptI2IP8oIg8xHbAObzDUX0TKMpameUbxOxHMe+M/DXiDL5qgtOmop1qSw1OSZXfUk3K843W/LfjigL5dpu1Bg3us3/ACM/TGFpp0yxlR8PBqGZqrVaajRSCn4SRLWt62krc8++IVkoqpNRaz8yGYCNt1H3icW2SzaU0aTARg0330n7YhvGFBhmtJdEAp05Jky2gSN535dsasTe1JiNJi+qlImTWgAmFRWkcoF4BP8ATHXhmirUShTUguYFR4AVeZgbwBNzyxnRy1VVLpUpkGATIm/YjtuO/OcbcOpBq1N7sdemTAGk2039+g/PGh21oKpdl5xQJTosUeui06UpFRY1CFUmBvUJG3fCN+PH8MlIhTVpACTot8QBQT3C/wAO2+x049kWfL1KbaF0lJaPhAkQx5AEggxacSPF8ux0OKiNJgC1ovqPIj/FjBjx7tlXkvR0z2UZ3LvUBncsYJ3ER0/pj7OZR9L1DIXlyLAAASN7i/1wx8G+HFzNR/MD6aa3ZFGkseTGJE8oBJvjnj2TVdSU9aL0LavVzJlVYcoB23E40qW+KFnPZx4hzQrU6NSCusbzuQoDe0ER98fYV0awOVAJ9aVmmZuGUR+YbH2MkohiqtHovgXNK2WGmzU1UP230nCnOio9WouaYEgeWx1aZBuhv9wYv0wR4BpmhmCG0+ujpZIPqFmB6D36m03xX+NOHZd8p5lRdflqdLCZKndZBER3kSIONXqelk+mQ4po8Uy+Tq5msVVlU7+srTEL0nn2HfFj4bpDLMS9VwSQzPTZXNgfhClvinc32Nowv4Z4foaWetX1rAC6Q8xtBsQNotjTMcMpgK2VOZHmNoBX4WYbCT6ibzbaQbYvDSf2NOSlot/Addcxmm1L6UpPqBZmmSEliwEMwJ9N4wF4ryCZGrSptLI6ypv1IKkzvEEYqmrrl0oU1AaqqjzioksbnTIEmWLffvjz7xTxypms6rV6TqtNdK0z3IMmDz3sbW3xDBOU8tr8QZIxUK8nVKlJwPMcoJgMVATTfUCxBCtNtXLodsHeJEAydU+V8ZSoXDBpVbSCCbSRta+MUp0nSoCfIVVWBBcvzJHq9MQdyR9sc1+KGvSpglGprFL02DIOTC8NbeYtbFP1DcZKS8MGBJrix/wTwdmKNAVXdKlMkN5VNi0UyBLITYtz0jcA3OHuRyE087lGJECZ7ODcT3Wfrid8C0q1PI1dNbWKNWDS0/8Aj7hpurqQYgQZOHOT4iy1qzONWqjE9ktHc3N8ZZSlKTV2O6jRP+HfDVLMcICEjX5pc1BYgjoSLHRAsI+84n+CZ16h/CeWahJmkf4ZvLGZWB6tQMjbFkvD2yfDDTkB/LYmYEFomT2WN+dsR/7MuH1GzqVZlKVNyWi66gygGepMb/pi8ZtRlIRLkz13K6crRoUQSSdMk3JMSSTab4mf2iK+ZytJKYGpsyq356tSAfnJ7DBnB+Lfi69aosGnT9FIxvpGmfq2s+wGO4pA1UYAnyZKz/Ew0zHUSYxlguErfZZvlrwERTy6pSoKFVFCWHxaZ3582P8AqOAamZgmxDRC1G0kKTtpW5n3EdThk9AqpaAKjRduQ9hP54U5/gtZkY0mR6x+EuIVBzIEETe1sLGk9izk30ee8L4nXrV6jVSGqp8WozOkMQE0MAfUOVh6bxih/DGrQbSCrVj5lQpebbEapvuRtfExn8vQpVfJzDE1AQ3moQ92mzAxF73kx74IRK9J5oVTWFSB6fSx20kAfpsRuIx6TjaXFkfJS5Li6fgqlGu5FSiZHoYzTsAYMsyxKnCXi/F/3qVfUabUVFNkLLK3sRO4AiD/AMaZha1AqcxpkEGDeA24cqbyAQYjcYRZfPADTTQ/hw+tQ8HTureW7CIJMQeY64EErs7fR6D+zfPq65iVAqn1M2kamF51EWJEiBv+uHmY0vTD0lWpqFgTCvvAJgwOU/1xCcD8V1KFRtSo9OrZkLi02NwZFrGB94kPuI8aWlTq08rIpJROpQoJVnITTJ30lp9PuZnEcmJ82/kMZe3ZMZFstlOKsfL100Y6WD/+PWPij5tPwRPU9MX/AODGogCVZSD0IbmD0uPvjz/wV4LOd85WqBAielR8UtIUsNtErBBg7bYt+B5ZsplnFZgRl0IB29PyD9BF7kYT9Q48qT2OrSvwQuW4v5NHSwMlxJMQdMWnlJ0j2nC3h/h4505muKrLoLO5KmGABMLPxMeYtAK7zZjRygcMjAkNYMB8JO59/sPfm2yobKZarlxIQVW0X+Vkpkm+92b6z7YZy49diKWmzzdOFwwFNwWYSAZBAMfSb/n9cOeFcCoMWTN1HSprAVEKKNHVWYENv8IgiOc4GZBln0OWdVL6CsD1DfcEHuAPfBFeoM3ShiS49WkkBh7CBqntFiLWw07S+C3IpvEnGcuKFbL0lYu6BRNOJ2Gpn+a35jEFlqUayi3YDTsQDN43Hyn+zh9xvgIyiUWFStoqqpIpnTDEaoIBgW232OAshwt8ycyUfQEgDWQQxJiSSAJIQksBvieOUYILHnBOO5TL5YKKbUq7rD1HBIcmZIYEgKT8pA+u+A83SNdGEDzVEoRBDi502tBuQe9sK+MkJmdVMaqGqAAxAgRqWZlQ2+/zYcji9F6qGgZpBlCUyADS5EHqpk+qel94PFJkZq/ciXrUgoLLJD6D9YefzGPsbcWrhPTO1VzHa8W35n7nHGIZvyLQui2zGVNIUK4kmkACRzUqQd945YouC+KabUwfio1SQ0j4HsDI6HmOkHEXwvxM4pIvlOQiBHpsCGN7FDEkAQI32OHXAczl6HmhQyq7XpujRfvogFb8zIxopSjshTiWFbK0KY1JlcuxEfKu29hG3PHGfzVeuF8lKcKLaHp29vVP6YwyYhYSWU7A7qO3UdsLM3why5KEy1wASBPYERM3iMZ/R33r7G9TwLM94zbIVimhmqbFi0LNrBrgjadPSJwI71cw75qs9GqpEOq1FRk5LoLTEWPOb3nG+e8O8RrDyHzFFkv8hk+/piRGwP8At04p4VrZSlTqJSWu1Mgs2k6iAbKq6jbqbnpGNUeMeuwS2Is5RNNaFSqrmiT6gqnWAJn1QFuNv7OCeG5kU8s2g/8A7DeaoCyECsyAe4G/uMFcQ8YZisAPJzKE2KaSQQeu0R7YDy/A8zUaBRanvd4VBJkm1yewEYEpzmql0PGKiVv7P+KlqufAI06KQm0FgGUn3gi/bDXg2RYtVquP3YACBvn0ktP+UsZnnAwDwQ5Xh1IiKmZqO0sVpwpYm0C9h3OBOK8Vz2c1JQQUFMg6jLxtYCQPvPfEuNybXQst0KPFNWvmnXLBzqqG97sfiJI5Iu5J6dsUtLgn4fJmjRc0w1g0Es7sI1abnbZeUn3I3BPDdXLAmlT1VagipXzDgGByCLqcDtzi52w/TNmgswajDeqEJ/8AVRMAdSScVk7pRFT4rZ94f8PNlMpTo69CgEu5+JiTMKv5DoBgyhxOgg0UzMWnmT3jn7YiOJcWr5t/nNKTK+W2posecAGfmv7YfZXiflD0ZOo1oOpgLbWABM4WWF1bds71behrmeM6RBAWR1AP53nA1XjPlI1Sp6acTrJsOW4/S5k/TEh4jyOTpUy7ZJ73kMZW8Cb3Pc4UeHfD2Yz1OEPkUJvKQCOq29bR025kYDxxq2FWx54EojOVq9WsPNo03VqRqIoGtixJi8woXcmJx6BUpUgQ6gFyI1RcryHtefqMA5f8Jlaa0pVEQQASAD1J5k/37LuJeNKEHyxrbnpMSB06jtibUpvQzkkIuP5KpmeKmmNS0aar5tS4G0kKdi14jledsNePeSmQeiisyhISAC5qM8qAI+Z2JgRZTsRgTL/tBybf+UmkD1Un/g/TB2X8WUKt6NVQBYsLsfr8o3746Sy2lXQE12K8r4Gelk6jsNebH7xVm9MCDp6Fzz5Agcxib4ZQzVdxSFF0X4XZgyhRzvyO9h9sWtbxAFQlCTFyNi0D+K4B+3viVrftMRjDGtSItDKDHveT/f0sp5N35EpS6XRb8FXLcMo1FSoq6n1yxnSIUQTubja++JfjHiM51giBhRUyJEGqwsGYclG4XvPSEtHxbQmBVuf46ZO3vscGr4g5B0JiY0x9LMR+eBHDT5dsWeV1TVDXK8OGtFEgLz2Grmd/z5YVeJeJqiuVJcxFMTJYk2MdPh94xtV4slMS0udolQAT1gx9ScE0eIZOzaVqVRE6QWUMCCIaLwQLi2/bHPl3QkZo44Zw4UctTpZhA7k1GIa4ku/57X/xYgeB0DQzlAVaeuXT0mCCGKg2i9iR9D0xT8Z8WKCSsValtKzA/sTgXgmWLOauYjzWIaLW6W3gdBv3vjqauzQptbKLjPEUCqIEAhaaraNLemI5Ra0YnKrrQSrpkGrVLQJ52EfSSOhbDTMNRpkFyGa+lZEqOp0mBtbp1xJnjH4ioWqAhF2FPciYhZIgc5jliEI3oW3K6O+ayb1PJXUi0wzSWJ3IBYwLkQoUDqvucI+G0amsVUpsUV1UlerTA9zBwfneJenToAdpC+r4QYj8rSe+G1LjS5Xh4y4RSXks03knciI2AAvyOLz5XopGTUaaFfFuDsq+dUcGXIVRcAHUbtsT/lkd+WPsAV+NvXZVc+hdgBzg3MXJ7nHOMc9yKq0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6" name="Picture 22" descr="http://s005.radikal.ru/i211/1301/b4/2896c68cfb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66"/>
            <a:ext cx="8572560" cy="642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ochineniye.ru/wp-content/uploads/2014/02/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359096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6286520"/>
            <a:ext cx="419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Константин Фёдорович </a:t>
            </a:r>
            <a:r>
              <a:rPr lang="ru-RU" sz="2400" dirty="0" err="1" smtClean="0">
                <a:solidFill>
                  <a:srgbClr val="7030A0"/>
                </a:solidFill>
              </a:rPr>
              <a:t>Юон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4422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60007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Саврасов Алексей Кондратьевич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«Зимний пейзаж»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1823"/>
            <a:ext cx="4572032" cy="61951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000108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Игорь Эммануилович Грабарь 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Иней. Восход солнца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ped-kopilka.ru/images/8(6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57626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6215082"/>
            <a:ext cx="5574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Репродукция  картины  Жуковского «Зима»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data:image/jpeg;base64,/9j/4AAQSkZJRgABAQAAAQABAAD/2wCEAAkGBxQTEhUUExQWFBUXFxgYGBgYGBwYGBgZGxsYGBgcHRwbHCggGh0lHBgcITEhJSksLi4uGh8zODMsNygtLisBCgoKDg0OGxAQGywkICQuLCwsLCwsLCwsLCwsLCwsLCwsLCwsLCwsLCwsLCwsLCwsLCwsLCwsLCwsLCwsLCwsLP/AABEIAMoA+gMBIgACEQEDEQH/xAAbAAACAwEBAQAAAAAAAAAAAAAEBQIDBgEAB//EAEIQAAECBAQEAwYEBAQEBwAAAAECEQADITEEEkFRBSJhcROBkQYyobHR8BQjweFCUmLxFSQzcnOSosIWQ1NjgsPS/8QAGQEAAwEBAQAAAAAAAAAAAAAAAAECAwQF/8QAJREAAwACAgICAQUBAAAAAAAAAAERAiEDMRJBImFRMnGBkcET/9oADAMBAAIRAxEAPwBRJwHKqYhCyEhyQDYEPW1I0HsrMwU1K5c0lE4klKlXNiGo3QJveFvDfaOdLwy5HgJOZ2WpmD2cEFzceSdozxWpC0KJIAI926bPlKhfZ49Zp5Jro8xRR9jjiKhh1KyoLhTEsByg0owIBfaGPAUIxCJpVNEtUoWLso5SWDilrB7GM8vF+KsqmqVMcuSbtap3ZoNwiZYSTKOVQLEKrfWli3yittCUpsuC8V/DSwrOmak1ZwClRuCDWt2a7mkZrCT5cybMnTCSCorWlKeYhQOYgFmS1CrRw1Yux3gmSnw0rVMpnBU9qk5WqH0p6QJPUZ02aoIlysqUqyjlQBlTmZOxXzABzzatGcV/00b0D4uWiZNSqQlWHDlTJUcqRumgYmno+wgRU2b4sxedS0uAM3NYAcpzaCn1i2diOQ+Jq9LOHevybpCnDqUZqlJClJAAFbWJDAc0XEoZ1ums4DxdMiaJilZ1LLczMBsNmNHP6x3ifGZczELVLcJcUVqDQkMWFd7j4o0AAk5Af4iogX2DnetDBMjFlShLmJBSRqz9Cd/LvA0rQrkNR7O478xJCwkElOYh060ILMHFx0jSe03EDNlmRJQClTsscyKVYMKlwR5xg+GzQVBIOVjrQXu97mHhx2IkJl5VKEsZkLBNFKKis8wD2HvHmFa1jDlxrTN+PKJoz2LC5k1SZyVukM2aygLFRq2ZuXvA68RNlBQzJAmA5kgguAXq9BURdxVU6XMImpShTFTCgANR0N4AnzFkC4B92hdQGv8AVV7bRpilDJt0a8LmyQqX+JHK7qZxQe64AdyQ7W3htxL2fRNUqbJSBhkllJzMSX5il7FnZ2BoGjHSsMrKXz5noMhZruV79G0jQ8FnzJNUALFWSt8jsatqQ966w8k3tDxaWmU/4ehIOVlNZ37hwCaxybIloE1JT4kwKASuWSJSU5SXejkGrdGe7zxGGBolWRTva9atr5wCsTQkozAJBuRdqAhJLUs8PLGk45QuXLlv+VNWDlBXmIUpSxomzAigfppB6Bh14VXiBScQS6UuS5FEmmUGpH/K/SKMDjfEmIlhSQpTIBVRhpmp39YYYHBGepUsZZhDsxJcBwS9GrC8VNsdd0hbwuUAQJ3iK5qMoPkrmoaElwzloP4egFSUTKIzEZg2YAkc1O1nihPs9OdYkoK0pcHmYhiOUE01d3sIrw/iEUCQQDyku7fwg7lh6wNIFTfezsrLN5RyEqAOtHY+Yq3WNXHz/wBmOOGXNCJgYKOVT0AvV+hj6AC9o4+ZNZHXxNNHUx4pe0ejwMYmpAiM9xrndSTMASCS/Kmmic2peNGYRcbnkuglOXWrqcWpQjeNON/LRHJ1sz2GQlcxBUSEgEGrs7bfOsPOF4VOblmUcsH5iNA728tIRSMpUylEhjSg1oevlDrhmKSlQZObQZWfv9mOnkTmjmxl2aFosAiAiwRxnWfA8UopO4ILkXJoG6RzF4yXMkSpSZAExA55uaqjp2A6xfMDPmIKWP1geXgvEYuAm9BQ+tuxj1njWeanC/hWECRUurVqAdvrHk4IKJ5kByzJLvqHpf8ASJycVQ5Ecos2poOanc+UV4XEJ8XMnK6FIUpJJylzzMCMrWIbW8N9Ag1fDhLSc6ly2AIIJSAAGOnQ1pW5vAGVSn51EnKFM6lKYUAGp8o0PtFxgzpoUEgJCWtfewq31jOGYETCuWXFU0oUqpYs7FmjPFVVorJ7iOpwjKUSnKlB/iBUokbB21AcwfwCT48xaUlEkJSSVKACjTcAVYwox3ESSSxJIYdC9SOrhorQpXifmGaM9BTImw1LV6fMxTvoSg1xEtBGUnKT5OS4drvCedgTmZ0uDQF2IvBc/CrSQQvMK/7tyGsewieElBX8QSXpRs2vr0gYg7hmFPhqWxVMdOVCQVCju7EUcjWhSO0Xz+FZwnLnUrKVLQADY6EPlApc1b0E4PjF5iACChR5wfQU1IvGxxvHvyMyTkWo82Vs6mFSWqQAzEsK7xz5Jp1G+Ma2YrieBsVoXnqTmNB3f5x3inGFmVLSVBQQnIlkgAdzXSnlFq8QpeYpIyksM/N3fL13gaUUJOXKASbBJUH0YV0/sI28VpmTb2M+CSxiJiUeKEPU5iFANerhzWCsJwtSlTEpKVIQVArz5RoGzE7tSA0zc1WBIqGFXoR9YsxWMUQ6ywPvCrqNsxAuevQQn5XQ14zZKTh0AJOZSlOCS/KhNQBUUD3WTVoYcTky5K6KlqCkh1BqPuf3ingOEQUrSQmY45Mx5XPmwZoz/FsJkUSCCUlhkYpd27szteJWTsG0mhpjJgqAwNC9Lff2IF4XxheHVyOlTszfe0e4FhiZyTOJMt60OW1Xvy/vDPj2BR4n+WWEy2HK1z/uB1DPsXim65CUoqcR7RT00CgHzOdau5e56do7KSFSypYS2d8wUBMJNww5joSCNXgLh3DZ0yYpKJZUEAqJcUDUvq47dtSpOAmkpTmygsyjzDKwJPRtj1iX4+il5DfhiAtBT+UVDlY+/wBFClS6lDeg2Eb3heEVKl5CrOBRJIZhtHzyZI/DzJaqqUFOFjLlJFSCEk6jQ67iPpOEnBaEqBBcD3S4fVj3jl5nq+jp4vsuKY8A8cUd4leOc2KlijO3WM7xPDoSp5s0rIDgOA33SH2NUAkgkh/5fe8usZOfg82ZSElnbmNX6n7aNuFGXICNLJLEg5uUEXfc0tSHWBmynDujL/CpLp6kFuUPvSF+BwYWtQCkhkuFEUUR1P33i3h0mYpWZJHXYbg012jbONGWNTNWekTEJcXjilctKWLXADDa2lIeIsI5mmkbrKnwabh00OYkWyljbSurRWOI0TQnoH+L2ivCk0KS4sSSwLU9NIqUGKUJ5lktZgRXd6DrtHqnnkJ82YlQWeVJsLU6Ur5PB2EnSzRKE83vEmvSl7wcvEK8NHinxfDSUIaoApT3d2FYhxLgxzJUkoKilKjkUCK1ZTa+sIC4SQQAhQDaQFj5JJAUWAqFPY6Czt5xdhJZCnBB06j0b77QQtaTzkJegJbXT+0V2IV4LB5CFrUzBwLFhuasIom8SQpQzixGWjNq7G/vGvlpEuMGYa5FBKrFTh9QO0WcP4FNmylzCEmWlgSguzXZmFNT9IlspI8ibKWQCK0y5QQdjUUJ7WfW8F4jBZS4Ir/CqxVpXQu9esCS8OmWHAzpN8zUqGLfs8FjEJWkJWcocOHZ6hhvXp6xT6Eg3BY4eGqV4aCTMpMLBQPKlJBowNnNO0OpvCVLTlShUwqCXSrlSDqFapYpZ2GrRn8Nh2Kyoy8pUQGoauw62II0yjeN3wbHLTICZasywmoI5Us7HoD6COXkTSqOjBpvZhPaHgiMOrIVCYQcxZTCj+9fW77m0DZAQ4BRV2TZJN2D5RRgzWhv7QKyqKJq0TXKVqytlzAEgUqWzGlN9oUTMcErJSllLBJJAZRdjYMak16GNOPrZnyd6JYfCCi5KgKsQ1OmtI1eC4aZiAFpGYs9KlJNWMJcJhWUDKYZrh+V70ez/bR9A4CmxJctE8riHxqsRcW4YJMppYID+Zf+0ZvFzpboOSyQDS7VJPq3lH1PissGWQwj5zxDhqc5Dn+o6noNhGfHl5bL5MYKOMY5SQElxoWIyvs4uA2n6xRKQtKEzKlBUUBeZst65TcULFtDW0GT8JKQSsjMp3BIJSDsBa1W6dIj/iKwQ4CRcuAnN0Dnle9e2td3TIKweKCZClCcvxDQMCEqSXclrU1+sMuGKn5R4Ux2S6xlFDyuyS9M2o89IA4tOkTAmZhE0lJ/MJoKskAPrR2Aa9btHhksrylCik3IH6P/AGjNvyTLjTRpOGTpM5eSfLyzLZk0D6ktTzt2aNXwfh3gpAepAzB3SVCmYbUHyjIokzsMEzxMSpJunUhw9DUhxp0MbTh2M8RGbKUWobMQ4IIuOscvL9dHRx/fYF7QYhkhIJBJfyHV4ZYWbmSlV3EZzjuIUVlLEi4pp0IuIP4BjSfyzoHG/XvCeHwo1n8oNcROCQSqg7E/KMpxHG5yyXKS4CQlgOoZVT1NI0+OlFSCPhQP56Rl5qFgAgi1GskAk3tpeHxJC5KAolsWq4DBxUHXWp8oKloKCFMUqBDKLudA2nrC1aXzLK+dybVVq5pXtD7heK/Lqs8rKINQQNUv10jozejHHsHxMxTuzPW/xi2Xj1MOc2/q+sCzZiVzQFHlepFNw9i3aHH4TDimYU7/AFhZNJKoMU3Yz4SMSGaoD29bn7vDHhZOVJUXU1TsksfkHfrA2K4YyiAaGqaF2LEDvVoM4VISkKqFKH8WmosaMN46/ZznsThpgcoUEg0AU4NaU6wRLQUqQpUwFYHMkB3AYsG2s4gpeCEwuoPo77dO8AfhTJWVkOL0Zz3NPsQMDZYTi+BxE1CSRJKEvzBgsgWd9gCK/wAJ3MAcZUmeZs/DJCZUmq3oFAFzlDOb1vY7xmMdNlL5k0U55d6dLd4Y8F4QqapKBlT4l3LuAyv0J7xn4eO6X53UCuITMRxBCQmUlKZKQSQQ5okWYZRU9GAFwIQcFmYkzFSMMFKQtJzJChzWGY7MKUjVe0MqVgAmXImKTMWyZjkkENUgWfqwFSxpGZwfFzJnESuRaktmZCS6t9PU6Cm0reOv4G/1b/kqmYOaVV5VJcKBv/tLdtYb8OZIoEIKFBTLSCVaAksxYG3rvCnEIUtOYgILl1CpJJNSFd9G3rBvDp0xJAWOZB5VtQnQ7Ox+cXkqicXGFyEJVYuATQi93Z6gvWsPMCCpLgnZ6uHa7+QfrCREwrmqJmDMteZbt7xYOCzi3u96Vh5gpC0qARzglimlSXBAVo/Z7NEZuIvBb0e9qMNJTLTLQZXKpClqyqCyU5jRRoBXq79IzU1KAsnJ7yiUkEkVJ+UOfaHhnhgmZNQomqkJJJSBpm12bRoVqXLISVAUBIBJDOVPQ9QfXeFxxLQ86+y3ArYsTy7HfYGNxw/iWQB7nbtcxj8E5UCMrFmB+bNDyRh1X0Be8Vmr2Tjro0GN4sCkNGYxM1110pSlP7x3FzXZyzCukAT19Wb184WGKQ8smyjHCpMtqEgA31Ghqax4YYKbxClyKpFQdzXvWAkYhKVU3o4ck20JJjypS/fGYs7VDegb56eUXogKweA5glA8RWYnKEpoBUNWpqX3rQvBc3DzJX5mUS2q4ej6ZWGXWkZ/DTV5wS6QDQsBWhrQesaJapypXjLClSs2RyrMHoN3HdtBGWWmXjsbcH9oCoFE1BWg1s2XVwQA1ewjW4HLLkOFulQ5X06dY+aYab4amTRqpDl781KUJ7/CN/gsSmbhnlofRadjWraeW3mMeXFI248n7FnEMWVEAkABwGhz7Pq/qGrJ17jVoQTqGorbfyg/hWIykZgGDvyuQNCIrPH4RE4P5Vmh4hNypLozBvLzjK8SxyiMpYi4SkAAenSNJxLFJyh3INSkUcdyOloyXFJ6VE5BlAsG+YERwL6L5WDzUOH5TX784JwmIZOTmAVft0+sKwRc3+MWpnA06ffWOlqmCYbNkh1FIUUjUjQ7mG0v2gLD8sWGohNwlTqyFRShXvdR3084b/gsPpMppzp//UZZ+PWSNMb2j5FMQtRSkudja9uzQzw2DQEJQDRPvXcquAdx0gYuVAppTzYX7UgiUgABNrE9fv8ASOw5SjiOJJFlJRYADRxW9O0XiapSSGZh7hZ27C0TxS1AgJAKbF0lgQ2v02MMv/CJKknCzRNWUlSwFAJGulS9QHcUvEvJYvZSxb6MrhkDPmZTiw61p184bZgjnPvD+VRcEsALMY9NwxlqXm5cpUCAfeUNXZ/PV7QqxGJTSlHOZ9S5Z/Vy2+kPQjQjEJaZ4iRMmLSqq+bIb5ktc0tT4xmcIqWnETwZXjkyxkUSWQeUlRpV37Q64di8RKT+LypCScg8QEuCGJFGIBYebdgVzJkufMSxSpWValLBYuAwAJZj3frGbjZa6NDg8mIWhU9Hgo8Nj4YYZgKOL1d3gOeUqU0lSkqSCFOQXVuzWpTzinhmLKiQeZSlAIUCwGh5cr1sHIhpjV+LlWr/AFEDIwSEpKQzF9S+nTrD6YehPip6SpJUnZi+u/Ua/oI2fBlEoAfKP5rhjQkHe320JcPhELcLDfysaA9qh9I1nsnlly1BSHL0sdug+J+UZ8uWi+NbMv7QYDlVMD5HICqISouUukAlk6W13hhxHhiZiApSkS0hZJSACoqzKqWY0BapI6CJe1yVGWSE+IXS4KjUk0CQdEs7wtxgSXSFkqzO7FIbokEepfZtYyxVheTlBvzWICbWbUdCzGGWCxpAKVUp1gKWlQUrNsSD10fcbxBaEKYhbF/j2MdJj0HYialip3V8vjoIW4+YVOVKDm7CvTzhpw/huHKCuZOKSFEFITmIGlNLj7svxU5KiHJSwatCb1veIT2NgycP7pXlcZqj3i7NmL2DMw3NYpxfEQFAJflYa17Ja+2kNJXDHbKlUwpUkuOZwbO9hmNQzQsxHEgCUpSCprM2z97xSaEywyvEBOdKf5g2Z+9YY8LnMAlKkIBzJKuYhaS7JVUuQaAt6NCeRh1y0lSk8qgSRmJCA/8ALVibhqNB0yaFpVMloSiWSAwDstgSG0Crhv5Ts0RlGUqjRY3BgykjKAoAByXIZmY7NY9YP4Vh0oTmCgFsQaFiNqNSx+UZjhuPUAAsMPsQ3ROfVvv4xLw1ClluhE9Luc1OnyjuCxBSvMAR1oW8jAayxZz+3fSJInhIDVSSx+UXNQmjHiPECtTAqVSn9hCRSzb5/SLJGNUhWZBY6AB+4vWA58xySzE/OFipobdCBjLgsR6RRMAuP7R7CoGcGYHS/NX9xBnG5ckrHglktzXuKbfKHdwU0CSZhbo9bnpBImjUJitLJDC/UfLaLUISwrp96Q2BkcSxGbVvUPuKaxRgsBNUhMwA5ASCo1BL0HW7Rb4mVaSsOlJBUKVFyNv7w09pePKnplokckpY9wEXBaoFRY0J6xeWXyUM0lHQFU9b5JbKNlKsEtpsLfekOHY6fhpyiCFOG5a3LsXt21iwzFIQEpYmod2dRDu1tflC+WghZCl5yQHAyih3ys9K06Q2kwWgvHJExZIdOZqKJLkNqS5JZ4ARhyKqUADcEattpHsYtj7ztZ/rFaVKKgKsRUNS9O/7waExtjZ85WH8HxXlp5srBwX1UP0/SGeFRIOCyKf8SWPvFwHdLltK0JJAVCjh6SmlEnZ3uaAwXwWWV4lQmzGQ6XLuAGDAVp1cUBHaIyS/0tNkMFgCx5m3pUw+wueTmADpUlqgDlIFA9fOPYrBJzkS5mZvdUNS2oNL9IbcLmZk5ZqFaVbbZwKROT1SsVsS4fDl5ywWAWkpBNGILpqGejaRo+HTQhGcpIJBpuRbsIhwOZJV44KVcswoJPutcU0b4ExKdjjLQUy0KU7sr+W/uv3jFttmqUFfGJypiyFCjOHNADZg7xXh8JLSlWY5UKcGhUpnD5aMKAQtxgUy1IBE0kZXIyj41JFn/sz4nj8mZMmXnCszLyglIoNRy1b0isnqCXdFJkEKUqwuAVaUDM96ghusU4uWVKK00HK6fe0AOrEu56RwlaSvncFiNjuOZjXrBqOIS0p/LBCmGYbHVrGp/VotPozaKkqoysyQ9BqT2iK0hJdLPYknMR0Dm5i5OO8RLlJcWcVGkcmyElYLAOPdAerdSaDzjRsmE8H7RrkcqAlfikJrTK5Ke4JpQ7d4WqVMUBMUc/OoMkVKgdre9V+nnDTG4FSAhgE5lgVAdhU2FGA+3gnB4MzBkQchJ5dBdySTb9XiFFWVvoQz5UxAS5KEh3stnNQ4Ll4nIAIORYUxDpAar6VYUh/hcNITIVmVmxAKgWuWUBva2lirpCoyUm4yg6gZSTf9Hh4uiagZKWk1F7mt+sG4VCFKlJDklXOCwDXoRW0LcNJ8MCoNDYUO3aPLmBwQGNLUDiJaKTGPE8KZcwpJD6B3YGwptX0iKJg1cHQuW9BSBjjFKLKJr67x04s5WZxq+veGutiZydMbZy1rbeUD5FEOfUxFK267D6xYFg3ttp9TDEES1JCA3Neh3iC7OnvXSKvCGfbQVpXrtFUxRFPKACzxzY1gpMwNcwEhJVQXOl38gIaf4BiBTwiexpE5NLsaTfRkJ+BmTEZ0IUUWKmsrYxCSqSMMiWlCxic/OouOVyWHlT0i/CcRKj4ZUQhShR+ULsC3X73inj6lyp5kzAFEWI5nBAIrqI1aM0yuZPYBCSzFzegYWGtBEsLikgHw5OYmilKFT32HR4pmYJSkhXu5iQmhqUsSKWoR6xRgcQrxgkWBfcltLgaQUBzMwQKXAc1YEhQHmIAlTCFhCg9HazNo0aDjfEpUxSPASZRSllOwJNKU7H6mF/gZlpWpLEgjMQQCB8/3EFqHNl/DkZlDZvSLxhlfiSihQqWoAVDMnNVquWoe0NkcLMoy6VLFru4LWhPgcco8VUke64YGgSfABJtuN7xm8jRIM4fgFJchym27DQuT5N0jWSphITn5ywADWIt67R5Et0qploS2j9N4LwkiiTuAezh4yyyT7NMcYI/ZxZROxRbMFTKp/lUCoHd3farCGfFuHnIkpJXm11TqAOlY97PTwpOJQEMoT5jmwU6lVqX00g2TihkZZpWmm0ZV2ouKQy3GkBMpKU5QokPm1YWDUPeK8GfBC5gUnOkF8zuASRyB3KiNGgr2nxcuYnIlJPMCSQQzAhgRUBibQtEsLWVEnmNLdK0+QZo1SbWzNuPQCiWFFSsrTC9+lRccpoLWrEJaFOlJBBvQ3FTVqEUFNIiJihMmJ6sNq+denZ4bcIQsAkrSaG7uUnr9GjX0ZrsU4lJJBRbUEsQQBpZn+AhgjCTZXgzJqWSpwFCpsTapt8Iji+HEOoGujkn0+EMcVxNU0SpS0s1c1NARWlC72u8JtuQaS9i7iuMHL/GnMGDkhNw/M7npA2PxB8BZzF0sxsRzAPBfGQlYQE5QoLBUbJPbrYtFfFJATh1BCwo0UaWdSXvtWtrwwJYWkpJKyTlDV97fvvF+Jw6aEah1d6VG8Vz8MiWEhEwTklKTnG526fWDJSnTBaKA+FmBJKilKwKZSpnJBYgdIv4NhJU1SvEVkADhqVt9Ir4rgjLIscwzUL06wXI4shEnw/BSpbUJAaoN96GIfWil3sq/w8JYEHIqylJAB6u5gbi+BEuZlQvOGuPdfURdJmzp6QhJKgkEsaBh8O0AzVEApILgt1BHaKT2DkLgmSJIbMZuarUDd4GV/S5igE9b2i9MtRsABFIlnZ2GWgspJBFwbjakVkUc1eO+MczlRPckv6xxa3Jq8AMskSFAgpLEV8xDtPGsWw5/l9YRpWRsOm0dB/pTCeKfY02ujJYkpNbE0LfrHsPhlBlFQUoOxJcsf2gWcS773iWAxFnPlv8Abxq+zJFuLnkhrClNIlwuYoLOXepawaK8StwabN6xPBAmdVwR7oZg2sKgaBCgojMnz1/eDGWqbKQVOhKFZUkjUu4EeweFDOrM1cpA/i0qfjEQUieglVcpDesS9lrRo8BiTKUFBINGYvtTy8ox8rFk8cb3Qp8wH/AzgdBb7LRr5YoHrUNGNQluPpFMqn2Ib8MoH4g06Ri9Gp9LC3QrUsfgIJwnuINnSPlFCZTA00PyiMqeEpBJenSMmvwaLQm4EjNMxJfmTPW3ZzBPEOJZE5A5NaNT7tCzhi/zJ4CmJnKIDHUmm2rQ0ODzJS+juRrv9I0RAjxqVZUlSQUOCHuSST30N7Bt624eS/pc1rpEuNYcIlpKj/GkM9rl6WrD+XJZ3SConakV5QmCPEFEwhKJWVTZVGlVb9e5hlh8ApDBQ0Fy3cUeAMBh1GfOKRzS3JYah6CG6Zy1gLWXJA9KGE/whpeyGNCWBIB2FzGcxKHnJSXCS9R2NI001b1A0++0I8Ss+MB/S5/6oeIsini0tKEJKKDMKGxo1HudYX8ZmD8MuwqlnpZST52Noa8cUkoQVB2VQPc1hZxZvwhYUdNLVzh9otdEkuHo/IRysG0Udz0g7Dht+zmOcClBcuUFKCARUtQX0js4ZSQC4eh3hUITKRV3hfMoWA+frDTwizlLd9YWrl1YfOGAXw3iC5Cs6Uu7CsXYOSZi1nIJqlJLB2IO9NojjilCJaAnKW5iNT+kCCfkqgqSQNCdfnEtf2OlvBOIJkLV4iMz0s5BcdQKEP5NAcycVKJAyuSWe3neBpi3L7xbLkkhzyjrDm6K6h1SA416xBSQNYt/Dk1erWic2UjIlsxW5zBuUDRoYgUCt4JSS1oihFKeun1jqZh/lEMDDhD6123g+SqV+HTLEtp4WSqY9CmtB8maAQiCMDMJSCa1bo9Yp7IR1Umlenzj3Dk/5tQbQ/KDFBx1p84a4vjAnKlSxJyeHmBWxZXKLNS5Om3WJyGoOlY8qky5TABBJfcnWF6Zf+ZQ9U5K2e5tFsk0ipSz+JQN0H4ZjEpQtv8AJpfFSlSkoS6CzPU9en9oxKw3H5ZDMoo+MkpP6xrsIoE9RGT4hXjkpqMZPxSkfrEPRaPqC/dOtDXyivBpGVJLVERSSErBsAr5GJcLH5SOor8Yw6NUZvhRHiYlKrGer5qh5IDDpCXgKcxxb/8Arn/uhvJcDpWNSBR7UrHhJfm/MQ/Qc1uv7w7w6iCQ5oe/zrCL2mpKGg8RHVr1h4ldy0NoSAk45Zm4ghISlKMtLEvc9b3g3DySZSVkMGFoX4TiBJnyyAE1L6l7+UMMPPPhhLuGETH6H2RnrTkCQl1PfeE2ICc7kkdNHrrB+KnGzfSE85RM1Ipl+dDGuKIyZzi6kqQAbAu+rtpAXFGOEYEAuL7BTv2peCeO8qEsWJUwbsTAfHlf5M9VJ9X/AGhkh2AQ0pI2DfExatL0p5wLwsvIlkkklIdyYMIhgPOMYVaZMsLKcoAHKBtvtpTaMxlOaldqt2qOsGT8SstmUVAWeoH2wgNeV+YGtgKfGJxUUY8nWWzXUGdKdgzhxcP1/SF4lE2qelYOxODUlWVYUgNQEuOjvR+0Q4ZipkqZmSASHHNtDutC/cDSk7N5RYtR9N9YumqJJKh7zk7VraIS5WYskMdj/eGBGW9hrpevzg3iOBmSSCpiFChDwLLkkVdiPu7wTjcTMmt4inYU0+9oTtDUF5Wxi0TftoqVQxYkUtDEYtAYeUP5PtEFYNGGEpNKZ72Y6v8A1UDM9ITrw+ZJIADvTSJ8Pw+UBzu/Kbd4p40hOF6108x8xDPg/tGAo4WagGXmUcyQAt2cabi94XYjCEWrUfWFmEJM8nr+0GWN7Gsp0bXCqiM1L4yQAHORVN6LirAIMES5pRjpCgzgH5LiHotbHaksRRiFNtGH4qtuOIr/AOZhj0P+mI+hcQmmYvPly1Hwj5j7QTCOMBQ0VI/+o/vEdovo+wTZgyL05T8oG4NOJQBt8orwf5qsgLFQPygZEpWHmlBL9WZwfv5xCxXXsp5PsG9llVxB/wDe+v1hshTBoWeyGHdE1alAJMw/LaGkrEJyKBDqNjtD9guhJ7WH8kf8RPyVDdCoTe0pBly6uTMS4a3vesHy1OHraKJF8hP50/v+0M5M1gBs0KsEv82cep+cNkjNt1aGIjOL/bwBhMKJmLSCoJGR+99Pu0GzZamNGG8JJv8AroPT9FQetAWe0yEgBNwFmr9DXrC7jI/ySeqx/wB0MuJYKZOSBLTmyuo10AMKuMLbCI15xT/nvD+hDDh0opw8sEEHKLjrBgi+dxQz5cs5QGSLRAI5SrMAQWy6nrDXWw/YgsloEW+jvdxQg7vpBeb+8CTnqE33doYiWLnLncyipxStA1dgGZ7xBEs0NXrWPGUSQ5I1NXG7uYK8MN6/tE9D7B1S7fZipMsuK/vB5ltlf7oYskyXTmam+jwwgtQmuth849OcP97xfLRzf/FPxIixUsEr6fvAApUl4mkUvBK5VRTSJplBoBC2TgUCyRBH4VMGpY/wfP6xfh8HnUEpFTaNqR4ik4dLWBhHwvBZZ6lEBsxIHRy0bGbgCCRqCx1iKeGnaFUEZ6VPSAxQB1b94HmYZCpyZjtlblAYUfr1gscOXYRdNkKzpUUJAGV0ixb6xLSK2M8QpMpKSUAZg4+7R8r49OC+KFQDJBlk+QQXv0aN5jytayQGS/Km+UbCPnyUeJjpyxYEoB0dICT8flELD+xvI+nYaekChUk0qQ5DPY6CBlsVFRWXN6fvFGHwsxYJShwBm8otkrHI7l/eAFRXQmhcQ/FXQUs4ThzLCgFIU51cH5Q4MmWZYZit61/eExXU0o9HoW0jvjoF1JHm/wAol4UpZQnj8CJgAJZi9xo8EpJCQALdQYBTxKULr/6VfSC8Pi0qHIUq6Ox9DD8ReQHg8HMRMUulSTfesMAlQqB9Hjyp5H8MROOG3wg8WFSCZU3kWFgkkcpd/KERwajOCik5XqzWq7esNzjEFLNzPd6NFN9oFjAboMuZMlrCpSZhSCXT/MLB6EA1vCP2vxnipSrJkBXb1r3rGuwy1oCmysRV4zXtLhz+Wwsonz0gWKtB5aI8PDSkp2p6EwUlcEYAJys9ReCTKG4i4iaBBUVTlGzFt4cSpBS0wB0g307RXi5gWoqoH0EL3oYrwc8IUkkFSQapUA5fu4aGWNxiZq8wGUMfVxFRSI6hCdX8t/7wPBWgsn0cmByG6/IwbgsCpUrMCAALE9IEmyMrMoFw9NOh6xAEigJr1geFWmF/IRw+TJOfOSFsANqNbesUyJLqIJZy0UkR494P+f2HkT4jgwiZlCnAFx5RSERLLEggw/AKLfx7R7/F2tC2msWysIVJKgklKbnQWv6xbhnWEL43M0pE042eyZiivwypiQWdqkd2he6R1iE5SmYGl2ej7weIU2KsPmwpny5qgQ5yqUC1qEmlA8ZhWMWbrJgTAqmqPhBeQKd3LJLA3Noq8bLuesLDGWjzyvQwGKX/ADn1gZMoAu1YlhJiFLTn91+a9tbQZ7QzJJV/l3CWD0atOvyA84q7kJlVpLD8TmS/cWQNrj0MeVxqYbqS/wDtA/SBOEcOVPmBAmBBu5tTzrEMbhTLWpCmKklia/rC+NnsdaVLpvE1H+I+VPlAy55ivwRHXCaAu4r6/tFkdns5Ov0ixM5oqE8CCcPkUlZK0pygEA/xVZhCehoulcRUmyqesMcFxtOVWdBVTlajHc9IUqleKrLLT7xokE08zpEV4OZKUoKBSWYjceRqKRDSei1VseyuLD+UebwThOLOtI5UJJqdvWMrLnaW6M36QVJJdyCR96wPFMK0aLjeMaYQiYVJYfGu20Klre5fvWO4uYgr/LcIo2a/WPIQogqCSUi5AoIMUkkGTbZ1FDQtFyJqn971irOKNfWPZooQaqeQ6czpfSx6xzPAjxJ4IOhOeOeJFciUpZZNTHJqFJLKDGn1ha6Cl4JOkRJi3h/ETKzAAHMNdIEzdYFaPRaHNnPlEXiWGnqQoKQWMQUd7vWGB6LUmkD5osSqBioJgeEmZIVOzJAFgSBrd3oL+g3ifBePqkApACkm4MIBPUE5QpQSSXAJANBca2jsuI8fKrLYeU2i/EpzKUpmcksLB6xQZXWL0RKLJA1dYrUesGrEBzRDA4k6CLS27QIq8eEAgtEzKQQajaLcXjVTVla1Oos5ppSF6YskwvsZap47PlKSlCjlZQJYFyGLVGkWDSKzeGBQPWJBXQExKZHAIQBeAx6pakrSwKajbaCMXxNU2YVrZzt8O/cxKRKT+EmKYZhMSAWq1NYATEqN0p1KBgIN0wZJWPCKAumYHIavS4PSFTxZLNYpiQUUnanxhhJ4mtMkyQ2U71Pxp/eAJRi5YhNJ9jThFqXjyZsQXaK0QqOBiZgiecQG9oth0UDcLizLUFJJBEdxeMMxWZRcmAY88LVobkCCsRwzIoEei6KBWHxRQoKTcVDgERGfiCpRUbkudIGMchRWhuFpmRNM2A4sEA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data:image/jpeg;base64,/9j/4AAQSkZJRgABAQAAAQABAAD/2wCEAAkGBxQTEhUUExQWFBUXFxgYGBgYGBwYGBgZGxsYGBgcHRwbHCggGh0lHBgcITEhJSksLi4uGh8zODMsNygtLisBCgoKDg0OGxAQGywkICQuLCwsLCwsLCwsLCwsLCwsLCwsLCwsLCwsLCwsLCwsLCwsLCwsLCwsLCwsLCwsLCwsLP/AABEIAMoA+gMBIgACEQEDEQH/xAAbAAACAwEBAQAAAAAAAAAAAAAEBQIDBgEAB//EAEIQAAECBAQEAwYEBAQEBwAAAAECEQADITEEEkFRBSJhcROBkQYyobHR8BQjweFCUmLxFSQzcnOSosIWQ1NjgsPS/8QAGQEAAwEBAQAAAAAAAAAAAAAAAAECAwQF/8QAJREAAwACAgICAQUBAAAAAAAAAAERAiEDMRJBImFRMnGBkcET/9oADAMBAAIRAxEAPwBRJwHKqYhCyEhyQDYEPW1I0HsrMwU1K5c0lE4klKlXNiGo3QJveFvDfaOdLwy5HgJOZ2WpmD2cEFzceSdozxWpC0KJIAI926bPlKhfZ49Zp5Jro8xRR9jjiKhh1KyoLhTEsByg0owIBfaGPAUIxCJpVNEtUoWLso5SWDilrB7GM8vF+KsqmqVMcuSbtap3ZoNwiZYSTKOVQLEKrfWli3yittCUpsuC8V/DSwrOmak1ZwClRuCDWt2a7mkZrCT5cybMnTCSCorWlKeYhQOYgFmS1CrRw1Yux3gmSnw0rVMpnBU9qk5WqH0p6QJPUZ02aoIlysqUqyjlQBlTmZOxXzABzzatGcV/00b0D4uWiZNSqQlWHDlTJUcqRumgYmno+wgRU2b4sxedS0uAM3NYAcpzaCn1i2diOQ+Jq9LOHevybpCnDqUZqlJClJAAFbWJDAc0XEoZ1ums4DxdMiaJilZ1LLczMBsNmNHP6x3ifGZczELVLcJcUVqDQkMWFd7j4o0AAk5Af4iogX2DnetDBMjFlShLmJBSRqz9Cd/LvA0rQrkNR7O478xJCwkElOYh060ILMHFx0jSe03EDNlmRJQClTsscyKVYMKlwR5xg+GzQVBIOVjrQXu97mHhx2IkJl5VKEsZkLBNFKKis8wD2HvHmFa1jDlxrTN+PKJoz2LC5k1SZyVukM2aygLFRq2ZuXvA68RNlBQzJAmA5kgguAXq9BURdxVU6XMImpShTFTCgANR0N4AnzFkC4B92hdQGv8AVV7bRpilDJt0a8LmyQqX+JHK7qZxQe64AdyQ7W3htxL2fRNUqbJSBhkllJzMSX5il7FnZ2BoGjHSsMrKXz5noMhZruV79G0jQ8FnzJNUALFWSt8jsatqQ966w8k3tDxaWmU/4ehIOVlNZ37hwCaxybIloE1JT4kwKASuWSJSU5SXejkGrdGe7zxGGBolWRTva9atr5wCsTQkozAJBuRdqAhJLUs8PLGk45QuXLlv+VNWDlBXmIUpSxomzAigfppB6Bh14VXiBScQS6UuS5FEmmUGpH/K/SKMDjfEmIlhSQpTIBVRhpmp39YYYHBGepUsZZhDsxJcBwS9GrC8VNsdd0hbwuUAQJ3iK5qMoPkrmoaElwzloP4egFSUTKIzEZg2YAkc1O1nihPs9OdYkoK0pcHmYhiOUE01d3sIrw/iEUCQQDyku7fwg7lh6wNIFTfezsrLN5RyEqAOtHY+Yq3WNXHz/wBmOOGXNCJgYKOVT0AvV+hj6AC9o4+ZNZHXxNNHUx4pe0ejwMYmpAiM9xrndSTMASCS/Kmmic2peNGYRcbnkuglOXWrqcWpQjeNON/LRHJ1sz2GQlcxBUSEgEGrs7bfOsPOF4VOblmUcsH5iNA728tIRSMpUylEhjSg1oevlDrhmKSlQZObQZWfv9mOnkTmjmxl2aFosAiAiwRxnWfA8UopO4ILkXJoG6RzF4yXMkSpSZAExA55uaqjp2A6xfMDPmIKWP1geXgvEYuAm9BQ+tuxj1njWeanC/hWECRUurVqAdvrHk4IKJ5kByzJLvqHpf8ASJycVQ5Ecos2poOanc+UV4XEJ8XMnK6FIUpJJylzzMCMrWIbW8N9Ag1fDhLSc6ly2AIIJSAAGOnQ1pW5vAGVSn51EnKFM6lKYUAGp8o0PtFxgzpoUEgJCWtfewq31jOGYETCuWXFU0oUqpYs7FmjPFVVorJ7iOpwjKUSnKlB/iBUokbB21AcwfwCT48xaUlEkJSSVKACjTcAVYwox3ESSSxJIYdC9SOrhorQpXifmGaM9BTImw1LV6fMxTvoSg1xEtBGUnKT5OS4drvCedgTmZ0uDQF2IvBc/CrSQQvMK/7tyGsewieElBX8QSXpRs2vr0gYg7hmFPhqWxVMdOVCQVCju7EUcjWhSO0Xz+FZwnLnUrKVLQADY6EPlApc1b0E4PjF5iACChR5wfQU1IvGxxvHvyMyTkWo82Vs6mFSWqQAzEsK7xz5Jp1G+Ma2YrieBsVoXnqTmNB3f5x3inGFmVLSVBQQnIlkgAdzXSnlFq8QpeYpIyksM/N3fL13gaUUJOXKASbBJUH0YV0/sI28VpmTb2M+CSxiJiUeKEPU5iFANerhzWCsJwtSlTEpKVIQVArz5RoGzE7tSA0zc1WBIqGFXoR9YsxWMUQ6ywPvCrqNsxAuevQQn5XQ14zZKTh0AJOZSlOCS/KhNQBUUD3WTVoYcTky5K6KlqCkh1BqPuf3ingOEQUrSQmY45Mx5XPmwZoz/FsJkUSCCUlhkYpd27szteJWTsG0mhpjJgqAwNC9Lff2IF4XxheHVyOlTszfe0e4FhiZyTOJMt60OW1Xvy/vDPj2BR4n+WWEy2HK1z/uB1DPsXim65CUoqcR7RT00CgHzOdau5e56do7KSFSypYS2d8wUBMJNww5joSCNXgLh3DZ0yYpKJZUEAqJcUDUvq47dtSpOAmkpTmygsyjzDKwJPRtj1iX4+il5DfhiAtBT+UVDlY+/wBFClS6lDeg2Eb3heEVKl5CrOBRJIZhtHzyZI/DzJaqqUFOFjLlJFSCEk6jQ67iPpOEnBaEqBBcD3S4fVj3jl5nq+jp4vsuKY8A8cUd4leOc2KlijO3WM7xPDoSp5s0rIDgOA33SH2NUAkgkh/5fe8usZOfg82ZSElnbmNX6n7aNuFGXICNLJLEg5uUEXfc0tSHWBmynDujL/CpLp6kFuUPvSF+BwYWtQCkhkuFEUUR1P33i3h0mYpWZJHXYbg012jbONGWNTNWekTEJcXjilctKWLXADDa2lIeIsI5mmkbrKnwabh00OYkWyljbSurRWOI0TQnoH+L2ivCk0KS4sSSwLU9NIqUGKUJ5lktZgRXd6DrtHqnnkJ82YlQWeVJsLU6Ur5PB2EnSzRKE83vEmvSl7wcvEK8NHinxfDSUIaoApT3d2FYhxLgxzJUkoKilKjkUCK1ZTa+sIC4SQQAhQDaQFj5JJAUWAqFPY6Czt5xdhJZCnBB06j0b77QQtaTzkJegJbXT+0V2IV4LB5CFrUzBwLFhuasIom8SQpQzixGWjNq7G/vGvlpEuMGYa5FBKrFTh9QO0WcP4FNmylzCEmWlgSguzXZmFNT9IlspI8ibKWQCK0y5QQdjUUJ7WfW8F4jBZS4Ir/CqxVpXQu9esCS8OmWHAzpN8zUqGLfs8FjEJWkJWcocOHZ6hhvXp6xT6Eg3BY4eGqV4aCTMpMLBQPKlJBowNnNO0OpvCVLTlShUwqCXSrlSDqFapYpZ2GrRn8Nh2Kyoy8pUQGoauw62II0yjeN3wbHLTICZasywmoI5Us7HoD6COXkTSqOjBpvZhPaHgiMOrIVCYQcxZTCj+9fW77m0DZAQ4BRV2TZJN2D5RRgzWhv7QKyqKJq0TXKVqytlzAEgUqWzGlN9oUTMcErJSllLBJJAZRdjYMak16GNOPrZnyd6JYfCCi5KgKsQ1OmtI1eC4aZiAFpGYs9KlJNWMJcJhWUDKYZrh+V70ez/bR9A4CmxJctE8riHxqsRcW4YJMppYID+Zf+0ZvFzpboOSyQDS7VJPq3lH1PissGWQwj5zxDhqc5Dn+o6noNhGfHl5bL5MYKOMY5SQElxoWIyvs4uA2n6xRKQtKEzKlBUUBeZst65TcULFtDW0GT8JKQSsjMp3BIJSDsBa1W6dIj/iKwQ4CRcuAnN0Dnle9e2td3TIKweKCZClCcvxDQMCEqSXclrU1+sMuGKn5R4Ux2S6xlFDyuyS9M2o89IA4tOkTAmZhE0lJ/MJoKskAPrR2Aa9btHhksrylCik3IH6P/AGjNvyTLjTRpOGTpM5eSfLyzLZk0D6ktTzt2aNXwfh3gpAepAzB3SVCmYbUHyjIokzsMEzxMSpJunUhw9DUhxp0MbTh2M8RGbKUWobMQ4IIuOscvL9dHRx/fYF7QYhkhIJBJfyHV4ZYWbmSlV3EZzjuIUVlLEi4pp0IuIP4BjSfyzoHG/XvCeHwo1n8oNcROCQSqg7E/KMpxHG5yyXKS4CQlgOoZVT1NI0+OlFSCPhQP56Rl5qFgAgi1GskAk3tpeHxJC5KAolsWq4DBxUHXWp8oKloKCFMUqBDKLudA2nrC1aXzLK+dybVVq5pXtD7heK/Lqs8rKINQQNUv10jozejHHsHxMxTuzPW/xi2Xj1MOc2/q+sCzZiVzQFHlepFNw9i3aHH4TDimYU7/AFhZNJKoMU3Yz4SMSGaoD29bn7vDHhZOVJUXU1TsksfkHfrA2K4YyiAaGqaF2LEDvVoM4VISkKqFKH8WmosaMN46/ZznsThpgcoUEg0AU4NaU6wRLQUqQpUwFYHMkB3AYsG2s4gpeCEwuoPo77dO8AfhTJWVkOL0Zz3NPsQMDZYTi+BxE1CSRJKEvzBgsgWd9gCK/wAJ3MAcZUmeZs/DJCZUmq3oFAFzlDOb1vY7xmMdNlL5k0U55d6dLd4Y8F4QqapKBlT4l3LuAyv0J7xn4eO6X53UCuITMRxBCQmUlKZKQSQQ5okWYZRU9GAFwIQcFmYkzFSMMFKQtJzJChzWGY7MKUjVe0MqVgAmXImKTMWyZjkkENUgWfqwFSxpGZwfFzJnESuRaktmZCS6t9PU6Cm0reOv4G/1b/kqmYOaVV5VJcKBv/tLdtYb8OZIoEIKFBTLSCVaAksxYG3rvCnEIUtOYgILl1CpJJNSFd9G3rBvDp0xJAWOZB5VtQnQ7Ox+cXkqicXGFyEJVYuATQi93Z6gvWsPMCCpLgnZ6uHa7+QfrCREwrmqJmDMteZbt7xYOCzi3u96Vh5gpC0qARzglimlSXBAVo/Z7NEZuIvBb0e9qMNJTLTLQZXKpClqyqCyU5jRRoBXq79IzU1KAsnJ7yiUkEkVJ+UOfaHhnhgmZNQomqkJJJSBpm12bRoVqXLISVAUBIBJDOVPQ9QfXeFxxLQ86+y3ArYsTy7HfYGNxw/iWQB7nbtcxj8E5UCMrFmB+bNDyRh1X0Be8Vmr2Tjro0GN4sCkNGYxM1110pSlP7x3FzXZyzCukAT19Wb184WGKQ8smyjHCpMtqEgA31Ghqax4YYKbxClyKpFQdzXvWAkYhKVU3o4ck20JJjypS/fGYs7VDegb56eUXogKweA5glA8RWYnKEpoBUNWpqX3rQvBc3DzJX5mUS2q4ej6ZWGXWkZ/DTV5wS6QDQsBWhrQesaJapypXjLClSs2RyrMHoN3HdtBGWWmXjsbcH9oCoFE1BWg1s2XVwQA1ewjW4HLLkOFulQ5X06dY+aYab4amTRqpDl781KUJ7/CN/gsSmbhnlofRadjWraeW3mMeXFI248n7FnEMWVEAkABwGhz7Pq/qGrJ17jVoQTqGorbfyg/hWIykZgGDvyuQNCIrPH4RE4P5Vmh4hNypLozBvLzjK8SxyiMpYi4SkAAenSNJxLFJyh3INSkUcdyOloyXFJ6VE5BlAsG+YERwL6L5WDzUOH5TX784JwmIZOTmAVft0+sKwRc3+MWpnA06ffWOlqmCYbNkh1FIUUjUjQ7mG0v2gLD8sWGohNwlTqyFRShXvdR3084b/gsPpMppzp//UZZ+PWSNMb2j5FMQtRSkudja9uzQzw2DQEJQDRPvXcquAdx0gYuVAppTzYX7UgiUgABNrE9fv8ASOw5SjiOJJFlJRYADRxW9O0XiapSSGZh7hZ27C0TxS1AgJAKbF0lgQ2v02MMv/CJKknCzRNWUlSwFAJGulS9QHcUvEvJYvZSxb6MrhkDPmZTiw61p184bZgjnPvD+VRcEsALMY9NwxlqXm5cpUCAfeUNXZ/PV7QqxGJTSlHOZ9S5Z/Vy2+kPQjQjEJaZ4iRMmLSqq+bIb5ktc0tT4xmcIqWnETwZXjkyxkUSWQeUlRpV37Q64di8RKT+LypCScg8QEuCGJFGIBYebdgVzJkufMSxSpWValLBYuAwAJZj3frGbjZa6NDg8mIWhU9Hgo8Nj4YYZgKOL1d3gOeUqU0lSkqSCFOQXVuzWpTzinhmLKiQeZSlAIUCwGh5cr1sHIhpjV+LlWr/AFEDIwSEpKQzF9S+nTrD6YehPip6SpJUnZi+u/Ua/oI2fBlEoAfKP5rhjQkHe320JcPhELcLDfysaA9qh9I1nsnlly1BSHL0sdug+J+UZ8uWi+NbMv7QYDlVMD5HICqISouUukAlk6W13hhxHhiZiApSkS0hZJSACoqzKqWY0BapI6CJe1yVGWSE+IXS4KjUk0CQdEs7wtxgSXSFkqzO7FIbokEepfZtYyxVheTlBvzWICbWbUdCzGGWCxpAKVUp1gKWlQUrNsSD10fcbxBaEKYhbF/j2MdJj0HYialip3V8vjoIW4+YVOVKDm7CvTzhpw/huHKCuZOKSFEFITmIGlNLj7svxU5KiHJSwatCb1veIT2NgycP7pXlcZqj3i7NmL2DMw3NYpxfEQFAJflYa17Ja+2kNJXDHbKlUwpUkuOZwbO9hmNQzQsxHEgCUpSCprM2z97xSaEywyvEBOdKf5g2Z+9YY8LnMAlKkIBzJKuYhaS7JVUuQaAt6NCeRh1y0lSk8qgSRmJCA/8ALVibhqNB0yaFpVMloSiWSAwDstgSG0Crhv5Ts0RlGUqjRY3BgykjKAoAByXIZmY7NY9YP4Vh0oTmCgFsQaFiNqNSx+UZjhuPUAAsMPsQ3ROfVvv4xLw1ClluhE9Luc1OnyjuCxBSvMAR1oW8jAayxZz+3fSJInhIDVSSx+UXNQmjHiPECtTAqVSn9hCRSzb5/SLJGNUhWZBY6AB+4vWA58xySzE/OFipobdCBjLgsR6RRMAuP7R7CoGcGYHS/NX9xBnG5ckrHglktzXuKbfKHdwU0CSZhbo9bnpBImjUJitLJDC/UfLaLUISwrp96Q2BkcSxGbVvUPuKaxRgsBNUhMwA5ASCo1BL0HW7Rb4mVaSsOlJBUKVFyNv7w09pePKnplokckpY9wEXBaoFRY0J6xeWXyUM0lHQFU9b5JbKNlKsEtpsLfekOHY6fhpyiCFOG5a3LsXt21iwzFIQEpYmod2dRDu1tflC+WghZCl5yQHAyih3ys9K06Q2kwWgvHJExZIdOZqKJLkNqS5JZ4ARhyKqUADcEattpHsYtj7ztZ/rFaVKKgKsRUNS9O/7waExtjZ85WH8HxXlp5srBwX1UP0/SGeFRIOCyKf8SWPvFwHdLltK0JJAVCjh6SmlEnZ3uaAwXwWWV4lQmzGQ6XLuAGDAVp1cUBHaIyS/0tNkMFgCx5m3pUw+wueTmADpUlqgDlIFA9fOPYrBJzkS5mZvdUNS2oNL9IbcLmZk5ZqFaVbbZwKROT1SsVsS4fDl5ywWAWkpBNGILpqGejaRo+HTQhGcpIJBpuRbsIhwOZJV44KVcswoJPutcU0b4ExKdjjLQUy0KU7sr+W/uv3jFttmqUFfGJypiyFCjOHNADZg7xXh8JLSlWY5UKcGhUpnD5aMKAQtxgUy1IBE0kZXIyj41JFn/sz4nj8mZMmXnCszLyglIoNRy1b0isnqCXdFJkEKUqwuAVaUDM96ghusU4uWVKK00HK6fe0AOrEu56RwlaSvncFiNjuOZjXrBqOIS0p/LBCmGYbHVrGp/VotPozaKkqoysyQ9BqT2iK0hJdLPYknMR0Dm5i5OO8RLlJcWcVGkcmyElYLAOPdAerdSaDzjRsmE8H7RrkcqAlfikJrTK5Ke4JpQ7d4WqVMUBMUc/OoMkVKgdre9V+nnDTG4FSAhgE5lgVAdhU2FGA+3gnB4MzBkQchJ5dBdySTb9XiFFWVvoQz5UxAS5KEh3stnNQ4Ll4nIAIORYUxDpAar6VYUh/hcNITIVmVmxAKgWuWUBva2lirpCoyUm4yg6gZSTf9Hh4uiagZKWk1F7mt+sG4VCFKlJDklXOCwDXoRW0LcNJ8MCoNDYUO3aPLmBwQGNLUDiJaKTGPE8KZcwpJD6B3YGwptX0iKJg1cHQuW9BSBjjFKLKJr67x04s5WZxq+veGutiZydMbZy1rbeUD5FEOfUxFK267D6xYFg3ttp9TDEES1JCA3Neh3iC7OnvXSKvCGfbQVpXrtFUxRFPKACzxzY1gpMwNcwEhJVQXOl38gIaf4BiBTwiexpE5NLsaTfRkJ+BmTEZ0IUUWKmsrYxCSqSMMiWlCxic/OouOVyWHlT0i/CcRKj4ZUQhShR+ULsC3X73inj6lyp5kzAFEWI5nBAIrqI1aM0yuZPYBCSzFzegYWGtBEsLikgHw5OYmilKFT32HR4pmYJSkhXu5iQmhqUsSKWoR6xRgcQrxgkWBfcltLgaQUBzMwQKXAc1YEhQHmIAlTCFhCg9HazNo0aDjfEpUxSPASZRSllOwJNKU7H6mF/gZlpWpLEgjMQQCB8/3EFqHNl/DkZlDZvSLxhlfiSihQqWoAVDMnNVquWoe0NkcLMoy6VLFru4LWhPgcco8VUke64YGgSfABJtuN7xm8jRIM4fgFJchym27DQuT5N0jWSphITn5ywADWIt67R5Et0qploS2j9N4LwkiiTuAezh4yyyT7NMcYI/ZxZROxRbMFTKp/lUCoHd3farCGfFuHnIkpJXm11TqAOlY97PTwpOJQEMoT5jmwU6lVqX00g2TihkZZpWmm0ZV2ouKQy3GkBMpKU5QokPm1YWDUPeK8GfBC5gUnOkF8zuASRyB3KiNGgr2nxcuYnIlJPMCSQQzAhgRUBibQtEsLWVEnmNLdK0+QZo1SbWzNuPQCiWFFSsrTC9+lRccpoLWrEJaFOlJBBvQ3FTVqEUFNIiJihMmJ6sNq+denZ4bcIQsAkrSaG7uUnr9GjX0ZrsU4lJJBRbUEsQQBpZn+AhgjCTZXgzJqWSpwFCpsTapt8Iji+HEOoGujkn0+EMcVxNU0SpS0s1c1NARWlC72u8JtuQaS9i7iuMHL/GnMGDkhNw/M7npA2PxB8BZzF0sxsRzAPBfGQlYQE5QoLBUbJPbrYtFfFJATh1BCwo0UaWdSXvtWtrwwJYWkpJKyTlDV97fvvF+Jw6aEah1d6VG8Vz8MiWEhEwTklKTnG526fWDJSnTBaKA+FmBJKilKwKZSpnJBYgdIv4NhJU1SvEVkADhqVt9Ir4rgjLIscwzUL06wXI4shEnw/BSpbUJAaoN96GIfWil3sq/w8JYEHIqylJAB6u5gbi+BEuZlQvOGuPdfURdJmzp6QhJKgkEsaBh8O0AzVEApILgt1BHaKT2DkLgmSJIbMZuarUDd4GV/S5igE9b2i9MtRsABFIlnZ2GWgspJBFwbjakVkUc1eO+MczlRPckv6xxa3Jq8AMskSFAgpLEV8xDtPGsWw5/l9YRpWRsOm0dB/pTCeKfY02ujJYkpNbE0LfrHsPhlBlFQUoOxJcsf2gWcS773iWAxFnPlv8Abxq+zJFuLnkhrClNIlwuYoLOXepawaK8StwabN6xPBAmdVwR7oZg2sKgaBCgojMnz1/eDGWqbKQVOhKFZUkjUu4EeweFDOrM1cpA/i0qfjEQUieglVcpDesS9lrRo8BiTKUFBINGYvtTy8ox8rFk8cb3Qp8wH/AzgdBb7LRr5YoHrUNGNQluPpFMqn2Ib8MoH4g06Ri9Gp9LC3QrUsfgIJwnuINnSPlFCZTA00PyiMqeEpBJenSMmvwaLQm4EjNMxJfmTPW3ZzBPEOJZE5A5NaNT7tCzhi/zJ4CmJnKIDHUmm2rQ0ODzJS+juRrv9I0RAjxqVZUlSQUOCHuSST30N7Bt624eS/pc1rpEuNYcIlpKj/GkM9rl6WrD+XJZ3SConakV5QmCPEFEwhKJWVTZVGlVb9e5hlh8ApDBQ0Fy3cUeAMBh1GfOKRzS3JYah6CG6Zy1gLWXJA9KGE/whpeyGNCWBIB2FzGcxKHnJSXCS9R2NI001b1A0++0I8Ss+MB/S5/6oeIsini0tKEJKKDMKGxo1HudYX8ZmD8MuwqlnpZST52Noa8cUkoQVB2VQPc1hZxZvwhYUdNLVzh9otdEkuHo/IRysG0Udz0g7Dht+zmOcClBcuUFKCARUtQX0js4ZSQC4eh3hUITKRV3hfMoWA+frDTwizlLd9YWrl1YfOGAXw3iC5Cs6Uu7CsXYOSZi1nIJqlJLB2IO9NojjilCJaAnKW5iNT+kCCfkqgqSQNCdfnEtf2OlvBOIJkLV4iMz0s5BcdQKEP5NAcycVKJAyuSWe3neBpi3L7xbLkkhzyjrDm6K6h1SA416xBSQNYt/Dk1erWic2UjIlsxW5zBuUDRoYgUCt4JSS1oihFKeun1jqZh/lEMDDhD6123g+SqV+HTLEtp4WSqY9CmtB8maAQiCMDMJSCa1bo9Yp7IR1Umlenzj3Dk/5tQbQ/KDFBx1p84a4vjAnKlSxJyeHmBWxZXKLNS5Om3WJyGoOlY8qky5TABBJfcnWF6Zf+ZQ9U5K2e5tFsk0ipSz+JQN0H4ZjEpQtv8AJpfFSlSkoS6CzPU9en9oxKw3H5ZDMoo+MkpP6xrsIoE9RGT4hXjkpqMZPxSkfrEPRaPqC/dOtDXyivBpGVJLVERSSErBsAr5GJcLH5SOor8Yw6NUZvhRHiYlKrGer5qh5IDDpCXgKcxxb/8Arn/uhvJcDpWNSBR7UrHhJfm/MQ/Qc1uv7w7w6iCQ5oe/zrCL2mpKGg8RHVr1h4ldy0NoSAk45Zm4ghISlKMtLEvc9b3g3DySZSVkMGFoX4TiBJnyyAE1L6l7+UMMPPPhhLuGETH6H2RnrTkCQl1PfeE2ICc7kkdNHrrB+KnGzfSE85RM1Ipl+dDGuKIyZzi6kqQAbAu+rtpAXFGOEYEAuL7BTv2peCeO8qEsWJUwbsTAfHlf5M9VJ9X/AGhkh2AQ0pI2DfExatL0p5wLwsvIlkkklIdyYMIhgPOMYVaZMsLKcoAHKBtvtpTaMxlOaldqt2qOsGT8SstmUVAWeoH2wgNeV+YGtgKfGJxUUY8nWWzXUGdKdgzhxcP1/SF4lE2qelYOxODUlWVYUgNQEuOjvR+0Q4ZipkqZmSASHHNtDutC/cDSk7N5RYtR9N9YumqJJKh7zk7VraIS5WYskMdj/eGBGW9hrpevzg3iOBmSSCpiFChDwLLkkVdiPu7wTjcTMmt4inYU0+9oTtDUF5Wxi0TftoqVQxYkUtDEYtAYeUP5PtEFYNGGEpNKZ72Y6v8A1UDM9ITrw+ZJIADvTSJ8Pw+UBzu/Kbd4p40hOF6108x8xDPg/tGAo4WagGXmUcyQAt2cabi94XYjCEWrUfWFmEJM8nr+0GWN7Gsp0bXCqiM1L4yQAHORVN6LirAIMES5pRjpCgzgH5LiHotbHaksRRiFNtGH4qtuOIr/AOZhj0P+mI+hcQmmYvPly1Hwj5j7QTCOMBQ0VI/+o/vEdovo+wTZgyL05T8oG4NOJQBt8orwf5qsgLFQPygZEpWHmlBL9WZwfv5xCxXXsp5PsG9llVxB/wDe+v1hshTBoWeyGHdE1alAJMw/LaGkrEJyKBDqNjtD9guhJ7WH8kf8RPyVDdCoTe0pBly6uTMS4a3vesHy1OHraKJF8hP50/v+0M5M1gBs0KsEv82cep+cNkjNt1aGIjOL/bwBhMKJmLSCoJGR+99Pu0GzZamNGG8JJv8AroPT9FQetAWe0yEgBNwFmr9DXrC7jI/ySeqx/wB0MuJYKZOSBLTmyuo10AMKuMLbCI15xT/nvD+hDDh0opw8sEEHKLjrBgi+dxQz5cs5QGSLRAI5SrMAQWy6nrDXWw/YgsloEW+jvdxQg7vpBeb+8CTnqE33doYiWLnLncyipxStA1dgGZ7xBEs0NXrWPGUSQ5I1NXG7uYK8MN6/tE9D7B1S7fZipMsuK/vB5ltlf7oYskyXTmam+jwwgtQmuth849OcP97xfLRzf/FPxIixUsEr6fvAApUl4mkUvBK5VRTSJplBoBC2TgUCyRBH4VMGpY/wfP6xfh8HnUEpFTaNqR4ik4dLWBhHwvBZZ6lEBsxIHRy0bGbgCCRqCx1iKeGnaFUEZ6VPSAxQB1b94HmYZCpyZjtlblAYUfr1gscOXYRdNkKzpUUJAGV0ixb6xLSK2M8QpMpKSUAZg4+7R8r49OC+KFQDJBlk+QQXv0aN5jytayQGS/Km+UbCPnyUeJjpyxYEoB0dICT8flELD+xvI+nYaekChUk0qQ5DPY6CBlsVFRWXN6fvFGHwsxYJShwBm8otkrHI7l/eAFRXQmhcQ/FXQUs4ThzLCgFIU51cH5Q4MmWZYZit61/eExXU0o9HoW0jvjoF1JHm/wAol4UpZQnj8CJgAJZi9xo8EpJCQALdQYBTxKULr/6VfSC8Pi0qHIUq6Ox9DD8ReQHg8HMRMUulSTfesMAlQqB9Hjyp5H8MROOG3wg8WFSCZU3kWFgkkcpd/KERwajOCik5XqzWq7esNzjEFLNzPd6NFN9oFjAboMuZMlrCpSZhSCXT/MLB6EA1vCP2vxnipSrJkBXb1r3rGuwy1oCmysRV4zXtLhz+Wwsonz0gWKtB5aI8PDSkp2p6EwUlcEYAJys9ReCTKG4i4iaBBUVTlGzFt4cSpBS0wB0g307RXi5gWoqoH0EL3oYrwc8IUkkFSQapUA5fu4aGWNxiZq8wGUMfVxFRSI6hCdX8t/7wPBWgsn0cmByG6/IwbgsCpUrMCAALE9IEmyMrMoFw9NOh6xAEigJr1geFWmF/IRw+TJOfOSFsANqNbesUyJLqIJZy0UkR494P+f2HkT4jgwiZlCnAFx5RSERLLEggw/AKLfx7R7/F2tC2msWysIVJKgklKbnQWv6xbhnWEL43M0pE042eyZiivwypiQWdqkd2he6R1iE5SmYGl2ej7weIU2KsPmwpny5qgQ5yqUC1qEmlA8ZhWMWbrJgTAqmqPhBeQKd3LJLA3Noq8bLuesLDGWjzyvQwGKX/ADn1gZMoAu1YlhJiFLTn91+a9tbQZ7QzJJV/l3CWD0atOvyA84q7kJlVpLD8TmS/cWQNrj0MeVxqYbqS/wDtA/SBOEcOVPmBAmBBu5tTzrEMbhTLWpCmKklia/rC+NnsdaVLpvE1H+I+VPlAy55ivwRHXCaAu4r6/tFkdns5Ov0ixM5oqE8CCcPkUlZK0pygEA/xVZhCehoulcRUmyqesMcFxtOVWdBVTlajHc9IUqleKrLLT7xokE08zpEV4OZKUoKBSWYjceRqKRDSei1VseyuLD+UebwThOLOtI5UJJqdvWMrLnaW6M36QVJJdyCR96wPFMK0aLjeMaYQiYVJYfGu20Klre5fvWO4uYgr/LcIo2a/WPIQogqCSUi5AoIMUkkGTbZ1FDQtFyJqn971irOKNfWPZooQaqeQ6czpfSx6xzPAjxJ4IOhOeOeJFciUpZZNTHJqFJLKDGn1ha6Cl4JOkRJi3h/ETKzAAHMNdIEzdYFaPRaHNnPlEXiWGnqQoKQWMQUd7vWGB6LUmkD5osSqBioJgeEmZIVOzJAFgSBrd3oL+g3ifBePqkApACkm4MIBPUE5QpQSSXAJANBca2jsuI8fKrLYeU2i/EpzKUpmcksLB6xQZXWL0RKLJA1dYrUesGrEBzRDA4k6CLS27QIq8eEAgtEzKQQajaLcXjVTVla1Oos5ppSF6YskwvsZap47PlKSlCjlZQJYFyGLVGkWDSKzeGBQPWJBXQExKZHAIQBeAx6pakrSwKajbaCMXxNU2YVrZzt8O/cxKRKT+EmKYZhMSAWq1NYATEqN0p1KBgIN0wZJWPCKAumYHIavS4PSFTxZLNYpiQUUnanxhhJ4mtMkyQ2U71Pxp/eAJRi5YhNJ9jThFqXjyZsQXaK0QqOBiZgiecQG9oth0UDcLizLUFJJBEdxeMMxWZRcmAY88LVobkCCsRwzIoEei6KBWHxRQoKTcVDgERGfiCpRUbkudIGMchRWhuFpmRNM2A4sEA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data:image/jpeg;base64,/9j/4AAQSkZJRgABAQAAAQABAAD/2wCEAAkGBxQTEhUUExQWFBUXFxgYGBgYGBwYGBgZGxsYGBgcHRwbHCggGh0lHBgcITEhJSksLi4uGh8zODMsNygtLisBCgoKDg0OGxAQGywkICQuLCwsLCwsLCwsLCwsLCwsLCwsLCwsLCwsLCwsLCwsLCwsLCwsLCwsLCwsLCwsLCwsLP/AABEIAMoA+gMBIgACEQEDEQH/xAAbAAACAwEBAQAAAAAAAAAAAAAEBQIDBgEAB//EAEIQAAECBAQEAwYEBAQEBwAAAAECEQADITEEEkFRBSJhcROBkQYyobHR8BQjweFCUmLxFSQzcnOSosIWQ1NjgsPS/8QAGQEAAwEBAQAAAAAAAAAAAAAAAAECAwQF/8QAJREAAwACAgICAQUBAAAAAAAAAAERAiEDMRJBImFRMnGBkcET/9oADAMBAAIRAxEAPwBRJwHKqYhCyEhyQDYEPW1I0HsrMwU1K5c0lE4klKlXNiGo3QJveFvDfaOdLwy5HgJOZ2WpmD2cEFzceSdozxWpC0KJIAI926bPlKhfZ49Zp5Jro8xRR9jjiKhh1KyoLhTEsByg0owIBfaGPAUIxCJpVNEtUoWLso5SWDilrB7GM8vF+KsqmqVMcuSbtap3ZoNwiZYSTKOVQLEKrfWli3yittCUpsuC8V/DSwrOmak1ZwClRuCDWt2a7mkZrCT5cybMnTCSCorWlKeYhQOYgFmS1CrRw1Yux3gmSnw0rVMpnBU9qk5WqH0p6QJPUZ02aoIlysqUqyjlQBlTmZOxXzABzzatGcV/00b0D4uWiZNSqQlWHDlTJUcqRumgYmno+wgRU2b4sxedS0uAM3NYAcpzaCn1i2diOQ+Jq9LOHevybpCnDqUZqlJClJAAFbWJDAc0XEoZ1ums4DxdMiaJilZ1LLczMBsNmNHP6x3ifGZczELVLcJcUVqDQkMWFd7j4o0AAk5Af4iogX2DnetDBMjFlShLmJBSRqz9Cd/LvA0rQrkNR7O478xJCwkElOYh060ILMHFx0jSe03EDNlmRJQClTsscyKVYMKlwR5xg+GzQVBIOVjrQXu97mHhx2IkJl5VKEsZkLBNFKKis8wD2HvHmFa1jDlxrTN+PKJoz2LC5k1SZyVukM2aygLFRq2ZuXvA68RNlBQzJAmA5kgguAXq9BURdxVU6XMImpShTFTCgANR0N4AnzFkC4B92hdQGv8AVV7bRpilDJt0a8LmyQqX+JHK7qZxQe64AdyQ7W3htxL2fRNUqbJSBhkllJzMSX5il7FnZ2BoGjHSsMrKXz5noMhZruV79G0jQ8FnzJNUALFWSt8jsatqQ966w8k3tDxaWmU/4ehIOVlNZ37hwCaxybIloE1JT4kwKASuWSJSU5SXejkGrdGe7zxGGBolWRTva9atr5wCsTQkozAJBuRdqAhJLUs8PLGk45QuXLlv+VNWDlBXmIUpSxomzAigfppB6Bh14VXiBScQS6UuS5FEmmUGpH/K/SKMDjfEmIlhSQpTIBVRhpmp39YYYHBGepUsZZhDsxJcBwS9GrC8VNsdd0hbwuUAQJ3iK5qMoPkrmoaElwzloP4egFSUTKIzEZg2YAkc1O1nihPs9OdYkoK0pcHmYhiOUE01d3sIrw/iEUCQQDyku7fwg7lh6wNIFTfezsrLN5RyEqAOtHY+Yq3WNXHz/wBmOOGXNCJgYKOVT0AvV+hj6AC9o4+ZNZHXxNNHUx4pe0ejwMYmpAiM9xrndSTMASCS/Kmmic2peNGYRcbnkuglOXWrqcWpQjeNON/LRHJ1sz2GQlcxBUSEgEGrs7bfOsPOF4VOblmUcsH5iNA728tIRSMpUylEhjSg1oevlDrhmKSlQZObQZWfv9mOnkTmjmxl2aFosAiAiwRxnWfA8UopO4ILkXJoG6RzF4yXMkSpSZAExA55uaqjp2A6xfMDPmIKWP1geXgvEYuAm9BQ+tuxj1njWeanC/hWECRUurVqAdvrHk4IKJ5kByzJLvqHpf8ASJycVQ5Ecos2poOanc+UV4XEJ8XMnK6FIUpJJylzzMCMrWIbW8N9Ag1fDhLSc6ly2AIIJSAAGOnQ1pW5vAGVSn51EnKFM6lKYUAGp8o0PtFxgzpoUEgJCWtfewq31jOGYETCuWXFU0oUqpYs7FmjPFVVorJ7iOpwjKUSnKlB/iBUokbB21AcwfwCT48xaUlEkJSSVKACjTcAVYwox3ESSSxJIYdC9SOrhorQpXifmGaM9BTImw1LV6fMxTvoSg1xEtBGUnKT5OS4drvCedgTmZ0uDQF2IvBc/CrSQQvMK/7tyGsewieElBX8QSXpRs2vr0gYg7hmFPhqWxVMdOVCQVCju7EUcjWhSO0Xz+FZwnLnUrKVLQADY6EPlApc1b0E4PjF5iACChR5wfQU1IvGxxvHvyMyTkWo82Vs6mFSWqQAzEsK7xz5Jp1G+Ma2YrieBsVoXnqTmNB3f5x3inGFmVLSVBQQnIlkgAdzXSnlFq8QpeYpIyksM/N3fL13gaUUJOXKASbBJUH0YV0/sI28VpmTb2M+CSxiJiUeKEPU5iFANerhzWCsJwtSlTEpKVIQVArz5RoGzE7tSA0zc1WBIqGFXoR9YsxWMUQ6ywPvCrqNsxAuevQQn5XQ14zZKTh0AJOZSlOCS/KhNQBUUD3WTVoYcTky5K6KlqCkh1BqPuf3ingOEQUrSQmY45Mx5XPmwZoz/FsJkUSCCUlhkYpd27szteJWTsG0mhpjJgqAwNC9Lff2IF4XxheHVyOlTszfe0e4FhiZyTOJMt60OW1Xvy/vDPj2BR4n+WWEy2HK1z/uB1DPsXim65CUoqcR7RT00CgHzOdau5e56do7KSFSypYS2d8wUBMJNww5joSCNXgLh3DZ0yYpKJZUEAqJcUDUvq47dtSpOAmkpTmygsyjzDKwJPRtj1iX4+il5DfhiAtBT+UVDlY+/wBFClS6lDeg2Eb3heEVKl5CrOBRJIZhtHzyZI/DzJaqqUFOFjLlJFSCEk6jQ67iPpOEnBaEqBBcD3S4fVj3jl5nq+jp4vsuKY8A8cUd4leOc2KlijO3WM7xPDoSp5s0rIDgOA33SH2NUAkgkh/5fe8usZOfg82ZSElnbmNX6n7aNuFGXICNLJLEg5uUEXfc0tSHWBmynDujL/CpLp6kFuUPvSF+BwYWtQCkhkuFEUUR1P33i3h0mYpWZJHXYbg012jbONGWNTNWekTEJcXjilctKWLXADDa2lIeIsI5mmkbrKnwabh00OYkWyljbSurRWOI0TQnoH+L2ivCk0KS4sSSwLU9NIqUGKUJ5lktZgRXd6DrtHqnnkJ82YlQWeVJsLU6Ur5PB2EnSzRKE83vEmvSl7wcvEK8NHinxfDSUIaoApT3d2FYhxLgxzJUkoKilKjkUCK1ZTa+sIC4SQQAhQDaQFj5JJAUWAqFPY6Czt5xdhJZCnBB06j0b77QQtaTzkJegJbXT+0V2IV4LB5CFrUzBwLFhuasIom8SQpQzixGWjNq7G/vGvlpEuMGYa5FBKrFTh9QO0WcP4FNmylzCEmWlgSguzXZmFNT9IlspI8ibKWQCK0y5QQdjUUJ7WfW8F4jBZS4Ir/CqxVpXQu9esCS8OmWHAzpN8zUqGLfs8FjEJWkJWcocOHZ6hhvXp6xT6Eg3BY4eGqV4aCTMpMLBQPKlJBowNnNO0OpvCVLTlShUwqCXSrlSDqFapYpZ2GrRn8Nh2Kyoy8pUQGoauw62II0yjeN3wbHLTICZasywmoI5Us7HoD6COXkTSqOjBpvZhPaHgiMOrIVCYQcxZTCj+9fW77m0DZAQ4BRV2TZJN2D5RRgzWhv7QKyqKJq0TXKVqytlzAEgUqWzGlN9oUTMcErJSllLBJJAZRdjYMak16GNOPrZnyd6JYfCCi5KgKsQ1OmtI1eC4aZiAFpGYs9KlJNWMJcJhWUDKYZrh+V70ez/bR9A4CmxJctE8riHxqsRcW4YJMppYID+Zf+0ZvFzpboOSyQDS7VJPq3lH1PissGWQwj5zxDhqc5Dn+o6noNhGfHl5bL5MYKOMY5SQElxoWIyvs4uA2n6xRKQtKEzKlBUUBeZst65TcULFtDW0GT8JKQSsjMp3BIJSDsBa1W6dIj/iKwQ4CRcuAnN0Dnle9e2td3TIKweKCZClCcvxDQMCEqSXclrU1+sMuGKn5R4Ux2S6xlFDyuyS9M2o89IA4tOkTAmZhE0lJ/MJoKskAPrR2Aa9btHhksrylCik3IH6P/AGjNvyTLjTRpOGTpM5eSfLyzLZk0D6ktTzt2aNXwfh3gpAepAzB3SVCmYbUHyjIokzsMEzxMSpJunUhw9DUhxp0MbTh2M8RGbKUWobMQ4IIuOscvL9dHRx/fYF7QYhkhIJBJfyHV4ZYWbmSlV3EZzjuIUVlLEi4pp0IuIP4BjSfyzoHG/XvCeHwo1n8oNcROCQSqg7E/KMpxHG5yyXKS4CQlgOoZVT1NI0+OlFSCPhQP56Rl5qFgAgi1GskAk3tpeHxJC5KAolsWq4DBxUHXWp8oKloKCFMUqBDKLudA2nrC1aXzLK+dybVVq5pXtD7heK/Lqs8rKINQQNUv10jozejHHsHxMxTuzPW/xi2Xj1MOc2/q+sCzZiVzQFHlepFNw9i3aHH4TDimYU7/AFhZNJKoMU3Yz4SMSGaoD29bn7vDHhZOVJUXU1TsksfkHfrA2K4YyiAaGqaF2LEDvVoM4VISkKqFKH8WmosaMN46/ZznsThpgcoUEg0AU4NaU6wRLQUqQpUwFYHMkB3AYsG2s4gpeCEwuoPo77dO8AfhTJWVkOL0Zz3NPsQMDZYTi+BxE1CSRJKEvzBgsgWd9gCK/wAJ3MAcZUmeZs/DJCZUmq3oFAFzlDOb1vY7xmMdNlL5k0U55d6dLd4Y8F4QqapKBlT4l3LuAyv0J7xn4eO6X53UCuITMRxBCQmUlKZKQSQQ5okWYZRU9GAFwIQcFmYkzFSMMFKQtJzJChzWGY7MKUjVe0MqVgAmXImKTMWyZjkkENUgWfqwFSxpGZwfFzJnESuRaktmZCS6t9PU6Cm0reOv4G/1b/kqmYOaVV5VJcKBv/tLdtYb8OZIoEIKFBTLSCVaAksxYG3rvCnEIUtOYgILl1CpJJNSFd9G3rBvDp0xJAWOZB5VtQnQ7Ox+cXkqicXGFyEJVYuATQi93Z6gvWsPMCCpLgnZ6uHa7+QfrCREwrmqJmDMteZbt7xYOCzi3u96Vh5gpC0qARzglimlSXBAVo/Z7NEZuIvBb0e9qMNJTLTLQZXKpClqyqCyU5jRRoBXq79IzU1KAsnJ7yiUkEkVJ+UOfaHhnhgmZNQomqkJJJSBpm12bRoVqXLISVAUBIBJDOVPQ9QfXeFxxLQ86+y3ArYsTy7HfYGNxw/iWQB7nbtcxj8E5UCMrFmB+bNDyRh1X0Be8Vmr2Tjro0GN4sCkNGYxM1110pSlP7x3FzXZyzCukAT19Wb184WGKQ8smyjHCpMtqEgA31Ghqax4YYKbxClyKpFQdzXvWAkYhKVU3o4ck20JJjypS/fGYs7VDegb56eUXogKweA5glA8RWYnKEpoBUNWpqX3rQvBc3DzJX5mUS2q4ej6ZWGXWkZ/DTV5wS6QDQsBWhrQesaJapypXjLClSs2RyrMHoN3HdtBGWWmXjsbcH9oCoFE1BWg1s2XVwQA1ewjW4HLLkOFulQ5X06dY+aYab4amTRqpDl781KUJ7/CN/gsSmbhnlofRadjWraeW3mMeXFI248n7FnEMWVEAkABwGhz7Pq/qGrJ17jVoQTqGorbfyg/hWIykZgGDvyuQNCIrPH4RE4P5Vmh4hNypLozBvLzjK8SxyiMpYi4SkAAenSNJxLFJyh3INSkUcdyOloyXFJ6VE5BlAsG+YERwL6L5WDzUOH5TX784JwmIZOTmAVft0+sKwRc3+MWpnA06ffWOlqmCYbNkh1FIUUjUjQ7mG0v2gLD8sWGohNwlTqyFRShXvdR3084b/gsPpMppzp//UZZ+PWSNMb2j5FMQtRSkudja9uzQzw2DQEJQDRPvXcquAdx0gYuVAppTzYX7UgiUgABNrE9fv8ASOw5SjiOJJFlJRYADRxW9O0XiapSSGZh7hZ27C0TxS1AgJAKbF0lgQ2v02MMv/CJKknCzRNWUlSwFAJGulS9QHcUvEvJYvZSxb6MrhkDPmZTiw61p184bZgjnPvD+VRcEsALMY9NwxlqXm5cpUCAfeUNXZ/PV7QqxGJTSlHOZ9S5Z/Vy2+kPQjQjEJaZ4iRMmLSqq+bIb5ktc0tT4xmcIqWnETwZXjkyxkUSWQeUlRpV37Q64di8RKT+LypCScg8QEuCGJFGIBYebdgVzJkufMSxSpWValLBYuAwAJZj3frGbjZa6NDg8mIWhU9Hgo8Nj4YYZgKOL1d3gOeUqU0lSkqSCFOQXVuzWpTzinhmLKiQeZSlAIUCwGh5cr1sHIhpjV+LlWr/AFEDIwSEpKQzF9S+nTrD6YehPip6SpJUnZi+u/Ua/oI2fBlEoAfKP5rhjQkHe320JcPhELcLDfysaA9qh9I1nsnlly1BSHL0sdug+J+UZ8uWi+NbMv7QYDlVMD5HICqISouUukAlk6W13hhxHhiZiApSkS0hZJSACoqzKqWY0BapI6CJe1yVGWSE+IXS4KjUk0CQdEs7wtxgSXSFkqzO7FIbokEepfZtYyxVheTlBvzWICbWbUdCzGGWCxpAKVUp1gKWlQUrNsSD10fcbxBaEKYhbF/j2MdJj0HYialip3V8vjoIW4+YVOVKDm7CvTzhpw/huHKCuZOKSFEFITmIGlNLj7svxU5KiHJSwatCb1veIT2NgycP7pXlcZqj3i7NmL2DMw3NYpxfEQFAJflYa17Ja+2kNJXDHbKlUwpUkuOZwbO9hmNQzQsxHEgCUpSCprM2z97xSaEywyvEBOdKf5g2Z+9YY8LnMAlKkIBzJKuYhaS7JVUuQaAt6NCeRh1y0lSk8qgSRmJCA/8ALVibhqNB0yaFpVMloSiWSAwDstgSG0Crhv5Ts0RlGUqjRY3BgykjKAoAByXIZmY7NY9YP4Vh0oTmCgFsQaFiNqNSx+UZjhuPUAAsMPsQ3ROfVvv4xLw1ClluhE9Luc1OnyjuCxBSvMAR1oW8jAayxZz+3fSJInhIDVSSx+UXNQmjHiPECtTAqVSn9hCRSzb5/SLJGNUhWZBY6AB+4vWA58xySzE/OFipobdCBjLgsR6RRMAuP7R7CoGcGYHS/NX9xBnG5ckrHglktzXuKbfKHdwU0CSZhbo9bnpBImjUJitLJDC/UfLaLUISwrp96Q2BkcSxGbVvUPuKaxRgsBNUhMwA5ASCo1BL0HW7Rb4mVaSsOlJBUKVFyNv7w09pePKnplokckpY9wEXBaoFRY0J6xeWXyUM0lHQFU9b5JbKNlKsEtpsLfekOHY6fhpyiCFOG5a3LsXt21iwzFIQEpYmod2dRDu1tflC+WghZCl5yQHAyih3ys9K06Q2kwWgvHJExZIdOZqKJLkNqS5JZ4ARhyKqUADcEattpHsYtj7ztZ/rFaVKKgKsRUNS9O/7waExtjZ85WH8HxXlp5srBwX1UP0/SGeFRIOCyKf8SWPvFwHdLltK0JJAVCjh6SmlEnZ3uaAwXwWWV4lQmzGQ6XLuAGDAVp1cUBHaIyS/0tNkMFgCx5m3pUw+wueTmADpUlqgDlIFA9fOPYrBJzkS5mZvdUNS2oNL9IbcLmZk5ZqFaVbbZwKROT1SsVsS4fDl5ywWAWkpBNGILpqGejaRo+HTQhGcpIJBpuRbsIhwOZJV44KVcswoJPutcU0b4ExKdjjLQUy0KU7sr+W/uv3jFttmqUFfGJypiyFCjOHNADZg7xXh8JLSlWY5UKcGhUpnD5aMKAQtxgUy1IBE0kZXIyj41JFn/sz4nj8mZMmXnCszLyglIoNRy1b0isnqCXdFJkEKUqwuAVaUDM96ghusU4uWVKK00HK6fe0AOrEu56RwlaSvncFiNjuOZjXrBqOIS0p/LBCmGYbHVrGp/VotPozaKkqoysyQ9BqT2iK0hJdLPYknMR0Dm5i5OO8RLlJcWcVGkcmyElYLAOPdAerdSaDzjRsmE8H7RrkcqAlfikJrTK5Ke4JpQ7d4WqVMUBMUc/OoMkVKgdre9V+nnDTG4FSAhgE5lgVAdhU2FGA+3gnB4MzBkQchJ5dBdySTb9XiFFWVvoQz5UxAS5KEh3stnNQ4Ll4nIAIORYUxDpAar6VYUh/hcNITIVmVmxAKgWuWUBva2lirpCoyUm4yg6gZSTf9Hh4uiagZKWk1F7mt+sG4VCFKlJDklXOCwDXoRW0LcNJ8MCoNDYUO3aPLmBwQGNLUDiJaKTGPE8KZcwpJD6B3YGwptX0iKJg1cHQuW9BSBjjFKLKJr67x04s5WZxq+veGutiZydMbZy1rbeUD5FEOfUxFK267D6xYFg3ttp9TDEES1JCA3Neh3iC7OnvXSKvCGfbQVpXrtFUxRFPKACzxzY1gpMwNcwEhJVQXOl38gIaf4BiBTwiexpE5NLsaTfRkJ+BmTEZ0IUUWKmsrYxCSqSMMiWlCxic/OouOVyWHlT0i/CcRKj4ZUQhShR+ULsC3X73inj6lyp5kzAFEWI5nBAIrqI1aM0yuZPYBCSzFzegYWGtBEsLikgHw5OYmilKFT32HR4pmYJSkhXu5iQmhqUsSKWoR6xRgcQrxgkWBfcltLgaQUBzMwQKXAc1YEhQHmIAlTCFhCg9HazNo0aDjfEpUxSPASZRSllOwJNKU7H6mF/gZlpWpLEgjMQQCB8/3EFqHNl/DkZlDZvSLxhlfiSihQqWoAVDMnNVquWoe0NkcLMoy6VLFru4LWhPgcco8VUke64YGgSfABJtuN7xm8jRIM4fgFJchym27DQuT5N0jWSphITn5ywADWIt67R5Et0qploS2j9N4LwkiiTuAezh4yyyT7NMcYI/ZxZROxRbMFTKp/lUCoHd3farCGfFuHnIkpJXm11TqAOlY97PTwpOJQEMoT5jmwU6lVqX00g2TihkZZpWmm0ZV2ouKQy3GkBMpKU5QokPm1YWDUPeK8GfBC5gUnOkF8zuASRyB3KiNGgr2nxcuYnIlJPMCSQQzAhgRUBibQtEsLWVEnmNLdK0+QZo1SbWzNuPQCiWFFSsrTC9+lRccpoLWrEJaFOlJBBvQ3FTVqEUFNIiJihMmJ6sNq+denZ4bcIQsAkrSaG7uUnr9GjX0ZrsU4lJJBRbUEsQQBpZn+AhgjCTZXgzJqWSpwFCpsTapt8Iji+HEOoGujkn0+EMcVxNU0SpS0s1c1NARWlC72u8JtuQaS9i7iuMHL/GnMGDkhNw/M7npA2PxB8BZzF0sxsRzAPBfGQlYQE5QoLBUbJPbrYtFfFJATh1BCwo0UaWdSXvtWtrwwJYWkpJKyTlDV97fvvF+Jw6aEah1d6VG8Vz8MiWEhEwTklKTnG526fWDJSnTBaKA+FmBJKilKwKZSpnJBYgdIv4NhJU1SvEVkADhqVt9Ir4rgjLIscwzUL06wXI4shEnw/BSpbUJAaoN96GIfWil3sq/w8JYEHIqylJAB6u5gbi+BEuZlQvOGuPdfURdJmzp6QhJKgkEsaBh8O0AzVEApILgt1BHaKT2DkLgmSJIbMZuarUDd4GV/S5igE9b2i9MtRsABFIlnZ2GWgspJBFwbjakVkUc1eO+MczlRPckv6xxa3Jq8AMskSFAgpLEV8xDtPGsWw5/l9YRpWRsOm0dB/pTCeKfY02ujJYkpNbE0LfrHsPhlBlFQUoOxJcsf2gWcS773iWAxFnPlv8Abxq+zJFuLnkhrClNIlwuYoLOXepawaK8StwabN6xPBAmdVwR7oZg2sKgaBCgojMnz1/eDGWqbKQVOhKFZUkjUu4EeweFDOrM1cpA/i0qfjEQUieglVcpDesS9lrRo8BiTKUFBINGYvtTy8ox8rFk8cb3Qp8wH/AzgdBb7LRr5YoHrUNGNQluPpFMqn2Ib8MoH4g06Ri9Gp9LC3QrUsfgIJwnuINnSPlFCZTA00PyiMqeEpBJenSMmvwaLQm4EjNMxJfmTPW3ZzBPEOJZE5A5NaNT7tCzhi/zJ4CmJnKIDHUmm2rQ0ODzJS+juRrv9I0RAjxqVZUlSQUOCHuSST30N7Bt624eS/pc1rpEuNYcIlpKj/GkM9rl6WrD+XJZ3SConakV5QmCPEFEwhKJWVTZVGlVb9e5hlh8ApDBQ0Fy3cUeAMBh1GfOKRzS3JYah6CG6Zy1gLWXJA9KGE/whpeyGNCWBIB2FzGcxKHnJSXCS9R2NI001b1A0++0I8Ss+MB/S5/6oeIsini0tKEJKKDMKGxo1HudYX8ZmD8MuwqlnpZST52Noa8cUkoQVB2VQPc1hZxZvwhYUdNLVzh9otdEkuHo/IRysG0Udz0g7Dht+zmOcClBcuUFKCARUtQX0js4ZSQC4eh3hUITKRV3hfMoWA+frDTwizlLd9YWrl1YfOGAXw3iC5Cs6Uu7CsXYOSZi1nIJqlJLB2IO9NojjilCJaAnKW5iNT+kCCfkqgqSQNCdfnEtf2OlvBOIJkLV4iMz0s5BcdQKEP5NAcycVKJAyuSWe3neBpi3L7xbLkkhzyjrDm6K6h1SA416xBSQNYt/Dk1erWic2UjIlsxW5zBuUDRoYgUCt4JSS1oihFKeun1jqZh/lEMDDhD6123g+SqV+HTLEtp4WSqY9CmtB8maAQiCMDMJSCa1bo9Yp7IR1Umlenzj3Dk/5tQbQ/KDFBx1p84a4vjAnKlSxJyeHmBWxZXKLNS5Om3WJyGoOlY8qky5TABBJfcnWF6Zf+ZQ9U5K2e5tFsk0ipSz+JQN0H4ZjEpQtv8AJpfFSlSkoS6CzPU9en9oxKw3H5ZDMoo+MkpP6xrsIoE9RGT4hXjkpqMZPxSkfrEPRaPqC/dOtDXyivBpGVJLVERSSErBsAr5GJcLH5SOor8Yw6NUZvhRHiYlKrGer5qh5IDDpCXgKcxxb/8Arn/uhvJcDpWNSBR7UrHhJfm/MQ/Qc1uv7w7w6iCQ5oe/zrCL2mpKGg8RHVr1h4ldy0NoSAk45Zm4ghISlKMtLEvc9b3g3DySZSVkMGFoX4TiBJnyyAE1L6l7+UMMPPPhhLuGETH6H2RnrTkCQl1PfeE2ICc7kkdNHrrB+KnGzfSE85RM1Ipl+dDGuKIyZzi6kqQAbAu+rtpAXFGOEYEAuL7BTv2peCeO8qEsWJUwbsTAfHlf5M9VJ9X/AGhkh2AQ0pI2DfExatL0p5wLwsvIlkkklIdyYMIhgPOMYVaZMsLKcoAHKBtvtpTaMxlOaldqt2qOsGT8SstmUVAWeoH2wgNeV+YGtgKfGJxUUY8nWWzXUGdKdgzhxcP1/SF4lE2qelYOxODUlWVYUgNQEuOjvR+0Q4ZipkqZmSASHHNtDutC/cDSk7N5RYtR9N9YumqJJKh7zk7VraIS5WYskMdj/eGBGW9hrpevzg3iOBmSSCpiFChDwLLkkVdiPu7wTjcTMmt4inYU0+9oTtDUF5Wxi0TftoqVQxYkUtDEYtAYeUP5PtEFYNGGEpNKZ72Y6v8A1UDM9ITrw+ZJIADvTSJ8Pw+UBzu/Kbd4p40hOF6108x8xDPg/tGAo4WagGXmUcyQAt2cabi94XYjCEWrUfWFmEJM8nr+0GWN7Gsp0bXCqiM1L4yQAHORVN6LirAIMES5pRjpCgzgH5LiHotbHaksRRiFNtGH4qtuOIr/AOZhj0P+mI+hcQmmYvPly1Hwj5j7QTCOMBQ0VI/+o/vEdovo+wTZgyL05T8oG4NOJQBt8orwf5qsgLFQPygZEpWHmlBL9WZwfv5xCxXXsp5PsG9llVxB/wDe+v1hshTBoWeyGHdE1alAJMw/LaGkrEJyKBDqNjtD9guhJ7WH8kf8RPyVDdCoTe0pBly6uTMS4a3vesHy1OHraKJF8hP50/v+0M5M1gBs0KsEv82cep+cNkjNt1aGIjOL/bwBhMKJmLSCoJGR+99Pu0GzZamNGG8JJv8AroPT9FQetAWe0yEgBNwFmr9DXrC7jI/ySeqx/wB0MuJYKZOSBLTmyuo10AMKuMLbCI15xT/nvD+hDDh0opw8sEEHKLjrBgi+dxQz5cs5QGSLRAI5SrMAQWy6nrDXWw/YgsloEW+jvdxQg7vpBeb+8CTnqE33doYiWLnLncyipxStA1dgGZ7xBEs0NXrWPGUSQ5I1NXG7uYK8MN6/tE9D7B1S7fZipMsuK/vB5ltlf7oYskyXTmam+jwwgtQmuth849OcP97xfLRzf/FPxIixUsEr6fvAApUl4mkUvBK5VRTSJplBoBC2TgUCyRBH4VMGpY/wfP6xfh8HnUEpFTaNqR4ik4dLWBhHwvBZZ6lEBsxIHRy0bGbgCCRqCx1iKeGnaFUEZ6VPSAxQB1b94HmYZCpyZjtlblAYUfr1gscOXYRdNkKzpUUJAGV0ixb6xLSK2M8QpMpKSUAZg4+7R8r49OC+KFQDJBlk+QQXv0aN5jytayQGS/Km+UbCPnyUeJjpyxYEoB0dICT8flELD+xvI+nYaekChUk0qQ5DPY6CBlsVFRWXN6fvFGHwsxYJShwBm8otkrHI7l/eAFRXQmhcQ/FXQUs4ThzLCgFIU51cH5Q4MmWZYZit61/eExXU0o9HoW0jvjoF1JHm/wAol4UpZQnj8CJgAJZi9xo8EpJCQALdQYBTxKULr/6VfSC8Pi0qHIUq6Ox9DD8ReQHg8HMRMUulSTfesMAlQqB9Hjyp5H8MROOG3wg8WFSCZU3kWFgkkcpd/KERwajOCik5XqzWq7esNzjEFLNzPd6NFN9oFjAboMuZMlrCpSZhSCXT/MLB6EA1vCP2vxnipSrJkBXb1r3rGuwy1oCmysRV4zXtLhz+Wwsonz0gWKtB5aI8PDSkp2p6EwUlcEYAJys9ReCTKG4i4iaBBUVTlGzFt4cSpBS0wB0g307RXi5gWoqoH0EL3oYrwc8IUkkFSQapUA5fu4aGWNxiZq8wGUMfVxFRSI6hCdX8t/7wPBWgsn0cmByG6/IwbgsCpUrMCAALE9IEmyMrMoFw9NOh6xAEigJr1geFWmF/IRw+TJOfOSFsANqNbesUyJLqIJZy0UkR494P+f2HkT4jgwiZlCnAFx5RSERLLEggw/AKLfx7R7/F2tC2msWysIVJKgklKbnQWv6xbhnWEL43M0pE042eyZiivwypiQWdqkd2he6R1iE5SmYGl2ej7weIU2KsPmwpny5qgQ5yqUC1qEmlA8ZhWMWbrJgTAqmqPhBeQKd3LJLA3Noq8bLuesLDGWjzyvQwGKX/ADn1gZMoAu1YlhJiFLTn91+a9tbQZ7QzJJV/l3CWD0atOvyA84q7kJlVpLD8TmS/cWQNrj0MeVxqYbqS/wDtA/SBOEcOVPmBAmBBu5tTzrEMbhTLWpCmKklia/rC+NnsdaVLpvE1H+I+VPlAy55ivwRHXCaAu4r6/tFkdns5Ov0ixM5oqE8CCcPkUlZK0pygEA/xVZhCehoulcRUmyqesMcFxtOVWdBVTlajHc9IUqleKrLLT7xokE08zpEV4OZKUoKBSWYjceRqKRDSei1VseyuLD+UebwThOLOtI5UJJqdvWMrLnaW6M36QVJJdyCR96wPFMK0aLjeMaYQiYVJYfGu20Klre5fvWO4uYgr/LcIo2a/WPIQogqCSUi5AoIMUkkGTbZ1FDQtFyJqn971irOKNfWPZooQaqeQ6czpfSx6xzPAjxJ4IOhOeOeJFciUpZZNTHJqFJLKDGn1ha6Cl4JOkRJi3h/ETKzAAHMNdIEzdYFaPRaHNnPlEXiWGnqQoKQWMQUd7vWGB6LUmkD5osSqBioJgeEmZIVOzJAFgSBrd3oL+g3ifBePqkApACkm4MIBPUE5QpQSSXAJANBca2jsuI8fKrLYeU2i/EpzKUpmcksLB6xQZXWL0RKLJA1dYrUesGrEBzRDA4k6CLS27QIq8eEAgtEzKQQajaLcXjVTVla1Oos5ppSF6YskwvsZap47PlKSlCjlZQJYFyGLVGkWDSKzeGBQPWJBXQExKZHAIQBeAx6pakrSwKajbaCMXxNU2YVrZzt8O/cxKRKT+EmKYZhMSAWq1NYATEqN0p1KBgIN0wZJWPCKAumYHIavS4PSFTxZLNYpiQUUnanxhhJ4mtMkyQ2U71Pxp/eAJRi5YhNJ9jThFqXjyZsQXaK0QqOBiZgiecQG9oth0UDcLizLUFJJBEdxeMMxWZRcmAY88LVobkCCsRwzIoEei6KBWHxRQoKTcVDgERGfiCpRUbkudIGMchRWhuFpmRNM2A4sEA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data:image/jpeg;base64,/9j/4AAQSkZJRgABAQAAAQABAAD/2wCEAAkGBxQTEhUUExQWFBUXFxgYGBgYGBwYGBgZGxsYGBgcHRwbHCggGh0lHBgcITEhJSksLi4uGh8zODMsNygtLisBCgoKDg0OGxAQGywkICQuLCwsLCwsLCwsLCwsLCwsLCwsLCwsLCwsLCwsLCwsLCwsLCwsLCwsLCwsLCwsLCwsLP/AABEIAMoA+gMBIgACEQEDEQH/xAAbAAACAwEBAQAAAAAAAAAAAAAEBQIDBgEAB//EAEIQAAECBAQEAwYEBAQEBwAAAAECEQADITEEEkFRBSJhcROBkQYyobHR8BQjweFCUmLxFSQzcnOSosIWQ1NjgsPS/8QAGQEAAwEBAQAAAAAAAAAAAAAAAAECAwQF/8QAJREAAwACAgICAQUBAAAAAAAAAAERAiEDMRJBImFRMnGBkcET/9oADAMBAAIRAxEAPwBRJwHKqYhCyEhyQDYEPW1I0HsrMwU1K5c0lE4klKlXNiGo3QJveFvDfaOdLwy5HgJOZ2WpmD2cEFzceSdozxWpC0KJIAI926bPlKhfZ49Zp5Jro8xRR9jjiKhh1KyoLhTEsByg0owIBfaGPAUIxCJpVNEtUoWLso5SWDilrB7GM8vF+KsqmqVMcuSbtap3ZoNwiZYSTKOVQLEKrfWli3yittCUpsuC8V/DSwrOmak1ZwClRuCDWt2a7mkZrCT5cybMnTCSCorWlKeYhQOYgFmS1CrRw1Yux3gmSnw0rVMpnBU9qk5WqH0p6QJPUZ02aoIlysqUqyjlQBlTmZOxXzABzzatGcV/00b0D4uWiZNSqQlWHDlTJUcqRumgYmno+wgRU2b4sxedS0uAM3NYAcpzaCn1i2diOQ+Jq9LOHevybpCnDqUZqlJClJAAFbWJDAc0XEoZ1ums4DxdMiaJilZ1LLczMBsNmNHP6x3ifGZczELVLcJcUVqDQkMWFd7j4o0AAk5Af4iogX2DnetDBMjFlShLmJBSRqz9Cd/LvA0rQrkNR7O478xJCwkElOYh060ILMHFx0jSe03EDNlmRJQClTsscyKVYMKlwR5xg+GzQVBIOVjrQXu97mHhx2IkJl5VKEsZkLBNFKKis8wD2HvHmFa1jDlxrTN+PKJoz2LC5k1SZyVukM2aygLFRq2ZuXvA68RNlBQzJAmA5kgguAXq9BURdxVU6XMImpShTFTCgANR0N4AnzFkC4B92hdQGv8AVV7bRpilDJt0a8LmyQqX+JHK7qZxQe64AdyQ7W3htxL2fRNUqbJSBhkllJzMSX5il7FnZ2BoGjHSsMrKXz5noMhZruV79G0jQ8FnzJNUALFWSt8jsatqQ966w8k3tDxaWmU/4ehIOVlNZ37hwCaxybIloE1JT4kwKASuWSJSU5SXejkGrdGe7zxGGBolWRTva9atr5wCsTQkozAJBuRdqAhJLUs8PLGk45QuXLlv+VNWDlBXmIUpSxomzAigfppB6Bh14VXiBScQS6UuS5FEmmUGpH/K/SKMDjfEmIlhSQpTIBVRhpmp39YYYHBGepUsZZhDsxJcBwS9GrC8VNsdd0hbwuUAQJ3iK5qMoPkrmoaElwzloP4egFSUTKIzEZg2YAkc1O1nihPs9OdYkoK0pcHmYhiOUE01d3sIrw/iEUCQQDyku7fwg7lh6wNIFTfezsrLN5RyEqAOtHY+Yq3WNXHz/wBmOOGXNCJgYKOVT0AvV+hj6AC9o4+ZNZHXxNNHUx4pe0ejwMYmpAiM9xrndSTMASCS/Kmmic2peNGYRcbnkuglOXWrqcWpQjeNON/LRHJ1sz2GQlcxBUSEgEGrs7bfOsPOF4VOblmUcsH5iNA728tIRSMpUylEhjSg1oevlDrhmKSlQZObQZWfv9mOnkTmjmxl2aFosAiAiwRxnWfA8UopO4ILkXJoG6RzF4yXMkSpSZAExA55uaqjp2A6xfMDPmIKWP1geXgvEYuAm9BQ+tuxj1njWeanC/hWECRUurVqAdvrHk4IKJ5kByzJLvqHpf8ASJycVQ5Ecos2poOanc+UV4XEJ8XMnK6FIUpJJylzzMCMrWIbW8N9Ag1fDhLSc6ly2AIIJSAAGOnQ1pW5vAGVSn51EnKFM6lKYUAGp8o0PtFxgzpoUEgJCWtfewq31jOGYETCuWXFU0oUqpYs7FmjPFVVorJ7iOpwjKUSnKlB/iBUokbB21AcwfwCT48xaUlEkJSSVKACjTcAVYwox3ESSSxJIYdC9SOrhorQpXifmGaM9BTImw1LV6fMxTvoSg1xEtBGUnKT5OS4drvCedgTmZ0uDQF2IvBc/CrSQQvMK/7tyGsewieElBX8QSXpRs2vr0gYg7hmFPhqWxVMdOVCQVCju7EUcjWhSO0Xz+FZwnLnUrKVLQADY6EPlApc1b0E4PjF5iACChR5wfQU1IvGxxvHvyMyTkWo82Vs6mFSWqQAzEsK7xz5Jp1G+Ma2YrieBsVoXnqTmNB3f5x3inGFmVLSVBQQnIlkgAdzXSnlFq8QpeYpIyksM/N3fL13gaUUJOXKASbBJUH0YV0/sI28VpmTb2M+CSxiJiUeKEPU5iFANerhzWCsJwtSlTEpKVIQVArz5RoGzE7tSA0zc1WBIqGFXoR9YsxWMUQ6ywPvCrqNsxAuevQQn5XQ14zZKTh0AJOZSlOCS/KhNQBUUD3WTVoYcTky5K6KlqCkh1BqPuf3ingOEQUrSQmY45Mx5XPmwZoz/FsJkUSCCUlhkYpd27szteJWTsG0mhpjJgqAwNC9Lff2IF4XxheHVyOlTszfe0e4FhiZyTOJMt60OW1Xvy/vDPj2BR4n+WWEy2HK1z/uB1DPsXim65CUoqcR7RT00CgHzOdau5e56do7KSFSypYS2d8wUBMJNww5joSCNXgLh3DZ0yYpKJZUEAqJcUDUvq47dtSpOAmkpTmygsyjzDKwJPRtj1iX4+il5DfhiAtBT+UVDlY+/wBFClS6lDeg2Eb3heEVKl5CrOBRJIZhtHzyZI/DzJaqqUFOFjLlJFSCEk6jQ67iPpOEnBaEqBBcD3S4fVj3jl5nq+jp4vsuKY8A8cUd4leOc2KlijO3WM7xPDoSp5s0rIDgOA33SH2NUAkgkh/5fe8usZOfg82ZSElnbmNX6n7aNuFGXICNLJLEg5uUEXfc0tSHWBmynDujL/CpLp6kFuUPvSF+BwYWtQCkhkuFEUUR1P33i3h0mYpWZJHXYbg012jbONGWNTNWekTEJcXjilctKWLXADDa2lIeIsI5mmkbrKnwabh00OYkWyljbSurRWOI0TQnoH+L2ivCk0KS4sSSwLU9NIqUGKUJ5lktZgRXd6DrtHqnnkJ82YlQWeVJsLU6Ur5PB2EnSzRKE83vEmvSl7wcvEK8NHinxfDSUIaoApT3d2FYhxLgxzJUkoKilKjkUCK1ZTa+sIC4SQQAhQDaQFj5JJAUWAqFPY6Czt5xdhJZCnBB06j0b77QQtaTzkJegJbXT+0V2IV4LB5CFrUzBwLFhuasIom8SQpQzixGWjNq7G/vGvlpEuMGYa5FBKrFTh9QO0WcP4FNmylzCEmWlgSguzXZmFNT9IlspI8ibKWQCK0y5QQdjUUJ7WfW8F4jBZS4Ir/CqxVpXQu9esCS8OmWHAzpN8zUqGLfs8FjEJWkJWcocOHZ6hhvXp6xT6Eg3BY4eGqV4aCTMpMLBQPKlJBowNnNO0OpvCVLTlShUwqCXSrlSDqFapYpZ2GrRn8Nh2Kyoy8pUQGoauw62II0yjeN3wbHLTICZasywmoI5Us7HoD6COXkTSqOjBpvZhPaHgiMOrIVCYQcxZTCj+9fW77m0DZAQ4BRV2TZJN2D5RRgzWhv7QKyqKJq0TXKVqytlzAEgUqWzGlN9oUTMcErJSllLBJJAZRdjYMak16GNOPrZnyd6JYfCCi5KgKsQ1OmtI1eC4aZiAFpGYs9KlJNWMJcJhWUDKYZrh+V70ez/bR9A4CmxJctE8riHxqsRcW4YJMppYID+Zf+0ZvFzpboOSyQDS7VJPq3lH1PissGWQwj5zxDhqc5Dn+o6noNhGfHl5bL5MYKOMY5SQElxoWIyvs4uA2n6xRKQtKEzKlBUUBeZst65TcULFtDW0GT8JKQSsjMp3BIJSDsBa1W6dIj/iKwQ4CRcuAnN0Dnle9e2td3TIKweKCZClCcvxDQMCEqSXclrU1+sMuGKn5R4Ux2S6xlFDyuyS9M2o89IA4tOkTAmZhE0lJ/MJoKskAPrR2Aa9btHhksrylCik3IH6P/AGjNvyTLjTRpOGTpM5eSfLyzLZk0D6ktTzt2aNXwfh3gpAepAzB3SVCmYbUHyjIokzsMEzxMSpJunUhw9DUhxp0MbTh2M8RGbKUWobMQ4IIuOscvL9dHRx/fYF7QYhkhIJBJfyHV4ZYWbmSlV3EZzjuIUVlLEi4pp0IuIP4BjSfyzoHG/XvCeHwo1n8oNcROCQSqg7E/KMpxHG5yyXKS4CQlgOoZVT1NI0+OlFSCPhQP56Rl5qFgAgi1GskAk3tpeHxJC5KAolsWq4DBxUHXWp8oKloKCFMUqBDKLudA2nrC1aXzLK+dybVVq5pXtD7heK/Lqs8rKINQQNUv10jozejHHsHxMxTuzPW/xi2Xj1MOc2/q+sCzZiVzQFHlepFNw9i3aHH4TDimYU7/AFhZNJKoMU3Yz4SMSGaoD29bn7vDHhZOVJUXU1TsksfkHfrA2K4YyiAaGqaF2LEDvVoM4VISkKqFKH8WmosaMN46/ZznsThpgcoUEg0AU4NaU6wRLQUqQpUwFYHMkB3AYsG2s4gpeCEwuoPo77dO8AfhTJWVkOL0Zz3NPsQMDZYTi+BxE1CSRJKEvzBgsgWd9gCK/wAJ3MAcZUmeZs/DJCZUmq3oFAFzlDOb1vY7xmMdNlL5k0U55d6dLd4Y8F4QqapKBlT4l3LuAyv0J7xn4eO6X53UCuITMRxBCQmUlKZKQSQQ5okWYZRU9GAFwIQcFmYkzFSMMFKQtJzJChzWGY7MKUjVe0MqVgAmXImKTMWyZjkkENUgWfqwFSxpGZwfFzJnESuRaktmZCS6t9PU6Cm0reOv4G/1b/kqmYOaVV5VJcKBv/tLdtYb8OZIoEIKFBTLSCVaAksxYG3rvCnEIUtOYgILl1CpJJNSFd9G3rBvDp0xJAWOZB5VtQnQ7Ox+cXkqicXGFyEJVYuATQi93Z6gvWsPMCCpLgnZ6uHa7+QfrCREwrmqJmDMteZbt7xYOCzi3u96Vh5gpC0qARzglimlSXBAVo/Z7NEZuIvBb0e9qMNJTLTLQZXKpClqyqCyU5jRRoBXq79IzU1KAsnJ7yiUkEkVJ+UOfaHhnhgmZNQomqkJJJSBpm12bRoVqXLISVAUBIBJDOVPQ9QfXeFxxLQ86+y3ArYsTy7HfYGNxw/iWQB7nbtcxj8E5UCMrFmB+bNDyRh1X0Be8Vmr2Tjro0GN4sCkNGYxM1110pSlP7x3FzXZyzCukAT19Wb184WGKQ8smyjHCpMtqEgA31Ghqax4YYKbxClyKpFQdzXvWAkYhKVU3o4ck20JJjypS/fGYs7VDegb56eUXogKweA5glA8RWYnKEpoBUNWpqX3rQvBc3DzJX5mUS2q4ej6ZWGXWkZ/DTV5wS6QDQsBWhrQesaJapypXjLClSs2RyrMHoN3HdtBGWWmXjsbcH9oCoFE1BWg1s2XVwQA1ewjW4HLLkOFulQ5X06dY+aYab4amTRqpDl781KUJ7/CN/gsSmbhnlofRadjWraeW3mMeXFI248n7FnEMWVEAkABwGhz7Pq/qGrJ17jVoQTqGorbfyg/hWIykZgGDvyuQNCIrPH4RE4P5Vmh4hNypLozBvLzjK8SxyiMpYi4SkAAenSNJxLFJyh3INSkUcdyOloyXFJ6VE5BlAsG+YERwL6L5WDzUOH5TX784JwmIZOTmAVft0+sKwRc3+MWpnA06ffWOlqmCYbNkh1FIUUjUjQ7mG0v2gLD8sWGohNwlTqyFRShXvdR3084b/gsPpMppzp//UZZ+PWSNMb2j5FMQtRSkudja9uzQzw2DQEJQDRPvXcquAdx0gYuVAppTzYX7UgiUgABNrE9fv8ASOw5SjiOJJFlJRYADRxW9O0XiapSSGZh7hZ27C0TxS1AgJAKbF0lgQ2v02MMv/CJKknCzRNWUlSwFAJGulS9QHcUvEvJYvZSxb6MrhkDPmZTiw61p184bZgjnPvD+VRcEsALMY9NwxlqXm5cpUCAfeUNXZ/PV7QqxGJTSlHOZ9S5Z/Vy2+kPQjQjEJaZ4iRMmLSqq+bIb5ktc0tT4xmcIqWnETwZXjkyxkUSWQeUlRpV37Q64di8RKT+LypCScg8QEuCGJFGIBYebdgVzJkufMSxSpWValLBYuAwAJZj3frGbjZa6NDg8mIWhU9Hgo8Nj4YYZgKOL1d3gOeUqU0lSkqSCFOQXVuzWpTzinhmLKiQeZSlAIUCwGh5cr1sHIhpjV+LlWr/AFEDIwSEpKQzF9S+nTrD6YehPip6SpJUnZi+u/Ua/oI2fBlEoAfKP5rhjQkHe320JcPhELcLDfysaA9qh9I1nsnlly1BSHL0sdug+J+UZ8uWi+NbMv7QYDlVMD5HICqISouUukAlk6W13hhxHhiZiApSkS0hZJSACoqzKqWY0BapI6CJe1yVGWSE+IXS4KjUk0CQdEs7wtxgSXSFkqzO7FIbokEepfZtYyxVheTlBvzWICbWbUdCzGGWCxpAKVUp1gKWlQUrNsSD10fcbxBaEKYhbF/j2MdJj0HYialip3V8vjoIW4+YVOVKDm7CvTzhpw/huHKCuZOKSFEFITmIGlNLj7svxU5KiHJSwatCb1veIT2NgycP7pXlcZqj3i7NmL2DMw3NYpxfEQFAJflYa17Ja+2kNJXDHbKlUwpUkuOZwbO9hmNQzQsxHEgCUpSCprM2z97xSaEywyvEBOdKf5g2Z+9YY8LnMAlKkIBzJKuYhaS7JVUuQaAt6NCeRh1y0lSk8qgSRmJCA/8ALVibhqNB0yaFpVMloSiWSAwDstgSG0Crhv5Ts0RlGUqjRY3BgykjKAoAByXIZmY7NY9YP4Vh0oTmCgFsQaFiNqNSx+UZjhuPUAAsMPsQ3ROfVvv4xLw1ClluhE9Luc1OnyjuCxBSvMAR1oW8jAayxZz+3fSJInhIDVSSx+UXNQmjHiPECtTAqVSn9hCRSzb5/SLJGNUhWZBY6AB+4vWA58xySzE/OFipobdCBjLgsR6RRMAuP7R7CoGcGYHS/NX9xBnG5ckrHglktzXuKbfKHdwU0CSZhbo9bnpBImjUJitLJDC/UfLaLUISwrp96Q2BkcSxGbVvUPuKaxRgsBNUhMwA5ASCo1BL0HW7Rb4mVaSsOlJBUKVFyNv7w09pePKnplokckpY9wEXBaoFRY0J6xeWXyUM0lHQFU9b5JbKNlKsEtpsLfekOHY6fhpyiCFOG5a3LsXt21iwzFIQEpYmod2dRDu1tflC+WghZCl5yQHAyih3ys9K06Q2kwWgvHJExZIdOZqKJLkNqS5JZ4ARhyKqUADcEattpHsYtj7ztZ/rFaVKKgKsRUNS9O/7waExtjZ85WH8HxXlp5srBwX1UP0/SGeFRIOCyKf8SWPvFwHdLltK0JJAVCjh6SmlEnZ3uaAwXwWWV4lQmzGQ6XLuAGDAVp1cUBHaIyS/0tNkMFgCx5m3pUw+wueTmADpUlqgDlIFA9fOPYrBJzkS5mZvdUNS2oNL9IbcLmZk5ZqFaVbbZwKROT1SsVsS4fDl5ywWAWkpBNGILpqGejaRo+HTQhGcpIJBpuRbsIhwOZJV44KVcswoJPutcU0b4ExKdjjLQUy0KU7sr+W/uv3jFttmqUFfGJypiyFCjOHNADZg7xXh8JLSlWY5UKcGhUpnD5aMKAQtxgUy1IBE0kZXIyj41JFn/sz4nj8mZMmXnCszLyglIoNRy1b0isnqCXdFJkEKUqwuAVaUDM96ghusU4uWVKK00HK6fe0AOrEu56RwlaSvncFiNjuOZjXrBqOIS0p/LBCmGYbHVrGp/VotPozaKkqoysyQ9BqT2iK0hJdLPYknMR0Dm5i5OO8RLlJcWcVGkcmyElYLAOPdAerdSaDzjRsmE8H7RrkcqAlfikJrTK5Ke4JpQ7d4WqVMUBMUc/OoMkVKgdre9V+nnDTG4FSAhgE5lgVAdhU2FGA+3gnB4MzBkQchJ5dBdySTb9XiFFWVvoQz5UxAS5KEh3stnNQ4Ll4nIAIORYUxDpAar6VYUh/hcNITIVmVmxAKgWuWUBva2lirpCoyUm4yg6gZSTf9Hh4uiagZKWk1F7mt+sG4VCFKlJDklXOCwDXoRW0LcNJ8MCoNDYUO3aPLmBwQGNLUDiJaKTGPE8KZcwpJD6B3YGwptX0iKJg1cHQuW9BSBjjFKLKJr67x04s5WZxq+veGutiZydMbZy1rbeUD5FEOfUxFK267D6xYFg3ttp9TDEES1JCA3Neh3iC7OnvXSKvCGfbQVpXrtFUxRFPKACzxzY1gpMwNcwEhJVQXOl38gIaf4BiBTwiexpE5NLsaTfRkJ+BmTEZ0IUUWKmsrYxCSqSMMiWlCxic/OouOVyWHlT0i/CcRKj4ZUQhShR+ULsC3X73inj6lyp5kzAFEWI5nBAIrqI1aM0yuZPYBCSzFzegYWGtBEsLikgHw5OYmilKFT32HR4pmYJSkhXu5iQmhqUsSKWoR6xRgcQrxgkWBfcltLgaQUBzMwQKXAc1YEhQHmIAlTCFhCg9HazNo0aDjfEpUxSPASZRSllOwJNKU7H6mF/gZlpWpLEgjMQQCB8/3EFqHNl/DkZlDZvSLxhlfiSihQqWoAVDMnNVquWoe0NkcLMoy6VLFru4LWhPgcco8VUke64YGgSfABJtuN7xm8jRIM4fgFJchym27DQuT5N0jWSphITn5ywADWIt67R5Et0qploS2j9N4LwkiiTuAezh4yyyT7NMcYI/ZxZROxRbMFTKp/lUCoHd3farCGfFuHnIkpJXm11TqAOlY97PTwpOJQEMoT5jmwU6lVqX00g2TihkZZpWmm0ZV2ouKQy3GkBMpKU5QokPm1YWDUPeK8GfBC5gUnOkF8zuASRyB3KiNGgr2nxcuYnIlJPMCSQQzAhgRUBibQtEsLWVEnmNLdK0+QZo1SbWzNuPQCiWFFSsrTC9+lRccpoLWrEJaFOlJBBvQ3FTVqEUFNIiJihMmJ6sNq+denZ4bcIQsAkrSaG7uUnr9GjX0ZrsU4lJJBRbUEsQQBpZn+AhgjCTZXgzJqWSpwFCpsTapt8Iji+HEOoGujkn0+EMcVxNU0SpS0s1c1NARWlC72u8JtuQaS9i7iuMHL/GnMGDkhNw/M7npA2PxB8BZzF0sxsRzAPBfGQlYQE5QoLBUbJPbrYtFfFJATh1BCwo0UaWdSXvtWtrwwJYWkpJKyTlDV97fvvF+Jw6aEah1d6VG8Vz8MiWEhEwTklKTnG526fWDJSnTBaKA+FmBJKilKwKZSpnJBYgdIv4NhJU1SvEVkADhqVt9Ir4rgjLIscwzUL06wXI4shEnw/BSpbUJAaoN96GIfWil3sq/w8JYEHIqylJAB6u5gbi+BEuZlQvOGuPdfURdJmzp6QhJKgkEsaBh8O0AzVEApILgt1BHaKT2DkLgmSJIbMZuarUDd4GV/S5igE9b2i9MtRsABFIlnZ2GWgspJBFwbjakVkUc1eO+MczlRPckv6xxa3Jq8AMskSFAgpLEV8xDtPGsWw5/l9YRpWRsOm0dB/pTCeKfY02ujJYkpNbE0LfrHsPhlBlFQUoOxJcsf2gWcS773iWAxFnPlv8Abxq+zJFuLnkhrClNIlwuYoLOXepawaK8StwabN6xPBAmdVwR7oZg2sKgaBCgojMnz1/eDGWqbKQVOhKFZUkjUu4EeweFDOrM1cpA/i0qfjEQUieglVcpDesS9lrRo8BiTKUFBINGYvtTy8ox8rFk8cb3Qp8wH/AzgdBb7LRr5YoHrUNGNQluPpFMqn2Ib8MoH4g06Ri9Gp9LC3QrUsfgIJwnuINnSPlFCZTA00PyiMqeEpBJenSMmvwaLQm4EjNMxJfmTPW3ZzBPEOJZE5A5NaNT7tCzhi/zJ4CmJnKIDHUmm2rQ0ODzJS+juRrv9I0RAjxqVZUlSQUOCHuSST30N7Bt624eS/pc1rpEuNYcIlpKj/GkM9rl6WrD+XJZ3SConakV5QmCPEFEwhKJWVTZVGlVb9e5hlh8ApDBQ0Fy3cUeAMBh1GfOKRzS3JYah6CG6Zy1gLWXJA9KGE/whpeyGNCWBIB2FzGcxKHnJSXCS9R2NI001b1A0++0I8Ss+MB/S5/6oeIsini0tKEJKKDMKGxo1HudYX8ZmD8MuwqlnpZST52Noa8cUkoQVB2VQPc1hZxZvwhYUdNLVzh9otdEkuHo/IRysG0Udz0g7Dht+zmOcClBcuUFKCARUtQX0js4ZSQC4eh3hUITKRV3hfMoWA+frDTwizlLd9YWrl1YfOGAXw3iC5Cs6Uu7CsXYOSZi1nIJqlJLB2IO9NojjilCJaAnKW5iNT+kCCfkqgqSQNCdfnEtf2OlvBOIJkLV4iMz0s5BcdQKEP5NAcycVKJAyuSWe3neBpi3L7xbLkkhzyjrDm6K6h1SA416xBSQNYt/Dk1erWic2UjIlsxW5zBuUDRoYgUCt4JSS1oihFKeun1jqZh/lEMDDhD6123g+SqV+HTLEtp4WSqY9CmtB8maAQiCMDMJSCa1bo9Yp7IR1Umlenzj3Dk/5tQbQ/KDFBx1p84a4vjAnKlSxJyeHmBWxZXKLNS5Om3WJyGoOlY8qky5TABBJfcnWF6Zf+ZQ9U5K2e5tFsk0ipSz+JQN0H4ZjEpQtv8AJpfFSlSkoS6CzPU9en9oxKw3H5ZDMoo+MkpP6xrsIoE9RGT4hXjkpqMZPxSkfrEPRaPqC/dOtDXyivBpGVJLVERSSErBsAr5GJcLH5SOor8Yw6NUZvhRHiYlKrGer5qh5IDDpCXgKcxxb/8Arn/uhvJcDpWNSBR7UrHhJfm/MQ/Qc1uv7w7w6iCQ5oe/zrCL2mpKGg8RHVr1h4ldy0NoSAk45Zm4ghISlKMtLEvc9b3g3DySZSVkMGFoX4TiBJnyyAE1L6l7+UMMPPPhhLuGETH6H2RnrTkCQl1PfeE2ICc7kkdNHrrB+KnGzfSE85RM1Ipl+dDGuKIyZzi6kqQAbAu+rtpAXFGOEYEAuL7BTv2peCeO8qEsWJUwbsTAfHlf5M9VJ9X/AGhkh2AQ0pI2DfExatL0p5wLwsvIlkkklIdyYMIhgPOMYVaZMsLKcoAHKBtvtpTaMxlOaldqt2qOsGT8SstmUVAWeoH2wgNeV+YGtgKfGJxUUY8nWWzXUGdKdgzhxcP1/SF4lE2qelYOxODUlWVYUgNQEuOjvR+0Q4ZipkqZmSASHHNtDutC/cDSk7N5RYtR9N9YumqJJKh7zk7VraIS5WYskMdj/eGBGW9hrpevzg3iOBmSSCpiFChDwLLkkVdiPu7wTjcTMmt4inYU0+9oTtDUF5Wxi0TftoqVQxYkUtDEYtAYeUP5PtEFYNGGEpNKZ72Y6v8A1UDM9ITrw+ZJIADvTSJ8Pw+UBzu/Kbd4p40hOF6108x8xDPg/tGAo4WagGXmUcyQAt2cabi94XYjCEWrUfWFmEJM8nr+0GWN7Gsp0bXCqiM1L4yQAHORVN6LirAIMES5pRjpCgzgH5LiHotbHaksRRiFNtGH4qtuOIr/AOZhj0P+mI+hcQmmYvPly1Hwj5j7QTCOMBQ0VI/+o/vEdovo+wTZgyL05T8oG4NOJQBt8orwf5qsgLFQPygZEpWHmlBL9WZwfv5xCxXXsp5PsG9llVxB/wDe+v1hshTBoWeyGHdE1alAJMw/LaGkrEJyKBDqNjtD9guhJ7WH8kf8RPyVDdCoTe0pBly6uTMS4a3vesHy1OHraKJF8hP50/v+0M5M1gBs0KsEv82cep+cNkjNt1aGIjOL/bwBhMKJmLSCoJGR+99Pu0GzZamNGG8JJv8AroPT9FQetAWe0yEgBNwFmr9DXrC7jI/ySeqx/wB0MuJYKZOSBLTmyuo10AMKuMLbCI15xT/nvD+hDDh0opw8sEEHKLjrBgi+dxQz5cs5QGSLRAI5SrMAQWy6nrDXWw/YgsloEW+jvdxQg7vpBeb+8CTnqE33doYiWLnLncyipxStA1dgGZ7xBEs0NXrWPGUSQ5I1NXG7uYK8MN6/tE9D7B1S7fZipMsuK/vB5ltlf7oYskyXTmam+jwwgtQmuth849OcP97xfLRzf/FPxIixUsEr6fvAApUl4mkUvBK5VRTSJplBoBC2TgUCyRBH4VMGpY/wfP6xfh8HnUEpFTaNqR4ik4dLWBhHwvBZZ6lEBsxIHRy0bGbgCCRqCx1iKeGnaFUEZ6VPSAxQB1b94HmYZCpyZjtlblAYUfr1gscOXYRdNkKzpUUJAGV0ixb6xLSK2M8QpMpKSUAZg4+7R8r49OC+KFQDJBlk+QQXv0aN5jytayQGS/Km+UbCPnyUeJjpyxYEoB0dICT8flELD+xvI+nYaekChUk0qQ5DPY6CBlsVFRWXN6fvFGHwsxYJShwBm8otkrHI7l/eAFRXQmhcQ/FXQUs4ThzLCgFIU51cH5Q4MmWZYZit61/eExXU0o9HoW0jvjoF1JHm/wAol4UpZQnj8CJgAJZi9xo8EpJCQALdQYBTxKULr/6VfSC8Pi0qHIUq6Ox9DD8ReQHg8HMRMUulSTfesMAlQqB9Hjyp5H8MROOG3wg8WFSCZU3kWFgkkcpd/KERwajOCik5XqzWq7esNzjEFLNzPd6NFN9oFjAboMuZMlrCpSZhSCXT/MLB6EA1vCP2vxnipSrJkBXb1r3rGuwy1oCmysRV4zXtLhz+Wwsonz0gWKtB5aI8PDSkp2p6EwUlcEYAJys9ReCTKG4i4iaBBUVTlGzFt4cSpBS0wB0g307RXi5gWoqoH0EL3oYrwc8IUkkFSQapUA5fu4aGWNxiZq8wGUMfVxFRSI6hCdX8t/7wPBWgsn0cmByG6/IwbgsCpUrMCAALE9IEmyMrMoFw9NOh6xAEigJr1geFWmF/IRw+TJOfOSFsANqNbesUyJLqIJZy0UkR494P+f2HkT4jgwiZlCnAFx5RSERLLEggw/AKLfx7R7/F2tC2msWysIVJKgklKbnQWv6xbhnWEL43M0pE042eyZiivwypiQWdqkd2he6R1iE5SmYGl2ej7weIU2KsPmwpny5qgQ5yqUC1qEmlA8ZhWMWbrJgTAqmqPhBeQKd3LJLA3Noq8bLuesLDGWjzyvQwGKX/ADn1gZMoAu1YlhJiFLTn91+a9tbQZ7QzJJV/l3CWD0atOvyA84q7kJlVpLD8TmS/cWQNrj0MeVxqYbqS/wDtA/SBOEcOVPmBAmBBu5tTzrEMbhTLWpCmKklia/rC+NnsdaVLpvE1H+I+VPlAy55ivwRHXCaAu4r6/tFkdns5Ov0ixM5oqE8CCcPkUlZK0pygEA/xVZhCehoulcRUmyqesMcFxtOVWdBVTlajHc9IUqleKrLLT7xokE08zpEV4OZKUoKBSWYjceRqKRDSei1VseyuLD+UebwThOLOtI5UJJqdvWMrLnaW6M36QVJJdyCR96wPFMK0aLjeMaYQiYVJYfGu20Klre5fvWO4uYgr/LcIo2a/WPIQogqCSUi5AoIMUkkGTbZ1FDQtFyJqn971irOKNfWPZooQaqeQ6czpfSx6xzPAjxJ4IOhOeOeJFciUpZZNTHJqFJLKDGn1ha6Cl4JOkRJi3h/ETKzAAHMNdIEzdYFaPRaHNnPlEXiWGnqQoKQWMQUd7vWGB6LUmkD5osSqBioJgeEmZIVOzJAFgSBrd3oL+g3ifBePqkApACkm4MIBPUE5QpQSSXAJANBca2jsuI8fKrLYeU2i/EpzKUpmcksLB6xQZXWL0RKLJA1dYrUesGrEBzRDA4k6CLS27QIq8eEAgtEzKQQajaLcXjVTVla1Oos5ppSF6YskwvsZap47PlKSlCjlZQJYFyGLVGkWDSKzeGBQPWJBXQExKZHAIQBeAx6pakrSwKajbaCMXxNU2YVrZzt8O/cxKRKT+EmKYZhMSAWq1NYATEqN0p1KBgIN0wZJWPCKAumYHIavS4PSFTxZLNYpiQUUnanxhhJ4mtMkyQ2U71Pxp/eAJRi5YhNJ9jThFqXjyZsQXaK0QqOBiZgiecQG9oth0UDcLizLUFJJBEdxeMMxWZRcmAY88LVobkCCsRwzIoEei6KBWHxRQoKTcVDgERGfiCpRUbkudIGMchRWhuFpmRNM2A4sEA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www.stihi.ru/pics/2012/02/10/2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8786873" cy="6572295"/>
          </a:xfrm>
          <a:prstGeom prst="rect">
            <a:avLst/>
          </a:prstGeom>
          <a:noFill/>
        </p:spPr>
      </p:pic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1285852" y="357166"/>
            <a:ext cx="371477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Разукрасила  Зима…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На  уборе  бахрома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Из  прозрачных  льдинок,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Звездочек – снежинок.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Вся  в  алмазах, жемчугах,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В  разноцветных  огоньках.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6143644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С.Есенина «Поет  зима  аукает..»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data:image/jpeg;base64,/9j/4AAQSkZJRgABAQAAAQABAAD/2wCEAAkGBxQTEhUUExQWFhQXGBgZFxgYGR8cFxwXHR0XHBwaHBocHCggGB0lHBUdITEiJSkrLi4uHCAzODMsNygtLisBCgoKDg0OGxAQGywkHyQsLCwsLCwsLCwsLCwsLCwsLCwsLCwsLCwsLCwsLCwsLCwsLCwsLCwsLCwsLCwsLCwsLP/AABEIAMkA+wMBEQACEQEDEQH/xAAcAAAABwEBAAAAAAAAAAAAAAABAgMEBQYHAAj/xABEEAACAQIEBQIEBAQEAwUJAAABAgMAEQQSITEFBhNBUSJhBzJxgRRCkbEjUqHwM3KC4RViwSSiwtHxFzRDU2Nzk7Kz/8QAGwEAAgMBAQEAAAAAAAAAAAAAAAIBAwQFBgf/xAA1EQACAgEDAQUHAwMEAwAAAAAAAQIRAwQSITEFE0FRYSJxgZGhwfAysdEU4fEGFTNCI0NS/9oADAMBAAIRAxEAPwDbQKCAQKAE5GtUpWLJ0R+InrRCBnnMbZr96sopsJTCgZ6KALmqSBSOlYww/wCP4c7SXH84RzH/APky5P60inHpZLhLrQHCsEuMT8RMWaFtYEDFV6f5ZGCkZmf5hf5RawBuaqlJt8F8IUhjhcfGmK6KyZVyszI8lwLkBMuckgmzaDSw2rQ47aRXLkn1YEXBBB2I1FBUc+lCAJemIGGG4xBJI0Ucqs6aMBqAd8ubYtbW171VDLCf6WPtceqHhNWchwdeoCw4NTQlh1IqADGgAM1FACrGoaRKYOc0UhtxxlNtaNpO/gSYUyEbE2vTcEchCKABt3oIYcmoAMDQSGzDzUUySwE1gOkFZtKCGyOxk/var8cTPkkRzGtCRncgRUis5mqSOQpa9QSN8fjo4UzyGwuALAkljoFUDViToAKG0uWSk3wiOxzYmaG34N1R3jUhpEEvSLr1CUvYejNpmJqiWS1SsuhjaasvJVQoFhlAAAGwA2ArOr8DU6rkby4lEWxsF2/9KsjCTfAm5LghUhwih2yqzNoWKgsbbAm3a9XShOUraE9mupX8UyxyjoZUmkItGNM4uASyj8oH5u3Y9jbNKMeOpUuepajakKyr8980DAwhlXqSSHKi3sNrkkjsAP2q3Hj7xqHmCXiY5wrm7E4cooeHJH/hoyCy6Fb3FizZfTmYk2+prRi7Nw4buSTb/Or/ALF08jyLozYOQuYjjsMZHAzo7Rvl0UkWII33Vh971nnHbJxvoyqUaLGVpbEojpOIuZWjigkl6ahpHUqFXNsozMMzW1I7AjzSSyJOiyOKUo2O8DihKoZTcH69jYix1BBBBHtTWupW0x3eoRLDIKGAcilsApcVNMA62NRyADW3o5ChNiDTK0QE0PepCiM45xaPDRmSQk2KqFXVizGyjew+9DnSGjjcmNeA8xR4m6hXjdVDFHtfKSQCCpIIup7+PNEZqXQJ43B8klxDN02y3v5G4FxmI9wtyKlsWPUicOnDsozLGW7liM33zG9/rrSu74ZpVGg2/asJqCSLpUohkXih6tK1Q6GPJ1GmXSrSo7LrR0IBddtaiyaA6e+tFgR3E8N1iojkTqwusig6gMARZgNQCrEX7XB7VEuUEZcgTtjXADLAuv5ZHYW82MS3+l/vRClzRc5oRnjxSWaN1fa6NdQfcMASPob9tRqadpMhZBMNiZmN48nvIykD6BCS33y0KW1cIG0/EWk5YgNyVbMxuzK7IzN5JRh9PYWHaksW2SOA4dHDfpqFvuR8x92Y6sfc0vCJpserHb71DkCiZr8RMNFPi0Egky4dFAWI/wASaaYkpCnZfTGWZt7fSuRqO0NRHI8emaUuVb5SSq39Ul8TZhwpr2lZF8PgxeHN0iw2HgX5sqKy5PLTOwaTa97i9cmeijmleZzlLz3Vz6JcI6KxpR6/Tgn1xK4JnkEaxSC0k0aH+DNCCFaaMfldAwJG/Y3BDVt0Wq1GDIsWW5xfSVcp+Uv5+Zi1GnjXHBbuL4+PDxtNKbIouT/QADuSdLV6NM58cbk6RQ+B86YqFsWTEhLSFmjkYI0ZyoIySoN16QUEam40NWY9E86Uo+fP2+hXm1f9LPu8i8OK8fMnvhvNPJBI8tjG0jtCwWxZWJZzbumdmyk6kW9qqlSk1HleY0bcU2qfl+enUtgi21o3BtFo4t6VyJ2gslCYbQuTT70XyG0gJuHDFcRMMzyCGKBJFjR2QSO7upLFCCwURjS9vVqKqySfRF+GCfUjoOMRYTHyYCR3CsY2wwkJcnqZ8yhtTlDJpmN9SNgKbHk8GRkwunJFpYam1XozFF505uRJFw0eI6TZiJ5VQuYhYWWwGjsTYdt65/aGoy4sf/hVvyuvz9zoaDCpSbkr9/5yQc/CeHfhJp43kxkhNy5f+IsnZiVAMetq8ctd2jLVRjk/8f3Xxuzs6bSRz5Nlr88PT3CHwr4t08QYcR6pZgojk7ehSRER2/MQe5vfWvZ6TURyNoxdrdlZdIoyk00/LwZroX2rdZwqB6Io3DUWKsB0gCKCGRuLSr8bMmRcjbLVtlJ2WiwoEigkIV/SpsijNHxAXjGZWGX8Qqs17D1wquQnwXyi382Xvaqb9sqh/wArXmvuacF9qssuoUWO/aocqGUbFBhqTeNsDjDVG8dRDdEeKXcNtAK+1TYUZXxHDyDjzBrZTD1obiwL2WIkHuQMwt7+9cqen7rdLq23z6N2b9K4uSskuJ8QiwyLFMVjRgQq9IsHBv6Eyi2a5+WxJvtreq4xlJcGuUoRaKr8TuIJkhwpLX1lYqv8REtkyWBAGdWYam2n0rbosM5XRRqIqbSiiB5p5qmxrjP6IkN44lPy2/Mx/O/vsO3k+iw6dR5fUTFgWPnxJzgxbHYiDJEPxFx1nYXiMCfMzodGJJCgHu1xtWTULu/ZT6/t6iauONpOuf2NqjgsNLAeKzbjBtDZKiw2hlAqGydooqilbYKKBMdG4naUP4m8jyY7oy4dwk8GawJKB1bKbZ11UgrcfU/WlnbXDLtPOOOac1a8rq/iZdxPhWOgxUYe34penIHaQy5EUnLmJGtyGAW5vrVGLFl7xNu6PRqWDW4JYcGNRtq3y6S+/p72zVOA85Qy2SUGHElT6H0R2A16T7OO9t7bit+487qOz8uB+2uPMrWAwceJwMIkW/4gmeaQNlZZXJe4FrOoJy2J0AG9cXPPdN2+UdPSxeOCcfFHYflmNFmGHMnWVepHKQBE4bUxGzfxENrEMNM1xrVGTHHJi2ZOa+a9V9n8+B8jlLIppU/MpE9lkinjBEYMM6+QuZTk9ze6DybDvR2fOUcu2XVNp/Dx+PU7XaOaOq7K7yXXj52ehMn9969HZ4BxDiP2qNwyiTFZTcdQA0xSVZBlGSIxK1fZmaDKKhsEjilRZO0hubOKjC4Z5BbOfRGD3kbRb+w3PsDQ5UrFm1GLbMg4arIhDtnZs3UJ/MzG59xqdDuLC1qzWzjSztZe8hx5e4unLnO7ovTxCGXKLLIhAkYD+ZWsC3uDr4qxZePaOhh1kJ9eGTT/ABHwqjWPEZh+XIoP0F3szHsouSdLUOS/EzXjz45y2xfJd0e4v++9LRoBvQB1qAGXF+Ix4eJ5pmCoguSf6AeSToBTxVuiUm3SMHxPNv4vGDE4tW6ahlhRRrCrWs1xqX2ue3batj0i7vdLr+fU6GHEoK5EvzBxc2i6mLnaB2IBOHj8E3WRorMRb8uvfWs0NJCS28DwcXLiX7EJzTxCCQIsLMxBJZmvc38u3qP7C1dHTYHj6ot2pDTlnliTGziOP0jdnIuFUfmtsTfQC+uvg02ozrGuOpRlyqHvN65c5egwceSFLEgZ3PzuR3Y/9Nh2rkyk5PdLqc+UnJ8kxSinWoAJUgcBQSKJJ5pWgDE0AVLnPll5njxOHCmaMZWjY2WWO98pb8rKblT7kd6ryqbg1jlTa6+XqbNHqZYJWuj6lK40IJlZGj6cyECSCQANY7EDZx3DLcb+K5nZs9bjzPDqblF8qVcfF+HxPS6TKs9wlyvXkjeAYmOGBsE8y4aRXLQzOAYXQtmyNmNr7qRcaWIrXnwNZNyVnMz4paaTg+E+U/QnMNx/A4KELJi48RIoYBYQpv4RY4yQoGwufrVcdO5S9pUvX8szyzSrbHl+hROEQYhViJl6ZjbOqhFbKfUQG6mYNlzaC1l331rfj08cdtLl/U68OyZZcSWeb86VKm+vx9TUsDx3FoqsrxYtNM2a0Uo86quRj7EL9a4UO3+7yPHqsbi15c/T+DkZ+ynGTUfqPG+JeBT0zNJDKPmjaNiynwSl1Pm4JruYs2PLBThK0zA9Nli62P5F6D0CglqAEpDUoWSGkyVbGRRKIWJalsjaRXM/M+HwKocQWBkuIwqM2Zhb03AspN+5HfwaSyWqVmTcx83DEsMRKyIig9KIMGIHdtPndrWuLgWIvuaVvcc3URzZmoxi6935wMcM2Zr5hka1ie1/280ifJzdi6Pgf8t8CxGJzOhw5ZXI/DySMJBYkBmyqdG3FhYjvTRijqx0MPZ9r3+T9xpPLnJsOECSSWlnGZmlcnKGYkkopOWMC9hbW3emrzN8ccIO4pIssWJVvlKnbY30Ox+9qkdOx1SkiZc2vUgZj8bMRJ08OgJEZds3gsF9IP8AU29q2aOt1mrSpbzKUjzMqNdQ5CkjQ5SdTXRnzFm6r4J3iWIIjxWEMzNDHIuVGBllTIFIysT6QWvvcW2tWPDjjJbt1NPhdehxNRLNHU7cWO1xz4WV5+G4j8P18vpy3LdraAn6CrJ59kL43HXm5Rjfieh+WOBpg4VijGoALufmd+7E/XYdhoK5jk27ZzZScnbJvqWsdKUUUR760AGBNBNAZe9FkUKhKiyaEnU0WTRysb2osKFGNAUU34o8LjkwE8rRq0kUTujWsykC+hGo2oNGnzSxy4M25o5VMeFw/RObLlMxd2OZsoAIBzAAtckbbV57sntTLqs88WR+bj04SfSzu4oZZ7ccXa6u2+aXxIfgJX8OhKLm0zEAA3+1ejwu42/Nna0kE8UJJU3FXx4+JZObuG9LDRTxHKytGGzH0MHIUlvFi24rzXZ/a+ozax4p01zXFVRytVrM2O5xfR9PDyJQcocSiDMghNvypKwLj2vGFB8An79672bBiz/8sEzP/vqlSnjRXMZmRys2HxXUFs38AvqQD86khtD2NXRlCK2xSSRr/wB7wrpFnobLSHlTitAAZaAE3h96lMVoIEtTWIM+JGLL/GyZBv1MuX75tKmrIsyvnrmeLFD8LhcpgH+LKoGVgNelGe4P5mGnYbmytrwMWq1XdKo9f29SrpHYnxpbTt4quqOG5Wc8asy3N5Ncuvr/ANNvVv4pki2DzJboXRZuC8uY3Hlc8sseHQWzS5mzWsAEjc2O2rkfS+9TzR1sGDJON5268unzr9vmajwPgiYZMiXNzdmO5NgBp2AAAAFTZujFRVLoiVy1Fj0F6P6UWTQ04nwiKeNo5kV0bdWF/wCzUqTXQlI8186cDXCY+eAMVjGVowzkehtbAs121FdDBOMv1P6mrFJNe0/qKcHCrh8SgYs0yrbKCw0Ovr+W/exNU5Nfpccl7VV8y7fFdBu8Eix5XzrDbLJ6icqFlzOqC4ay3NtKzZe1tPlfdw8fEryZZONLoel8LhwUXK+ZSos29xYWN+996izFQuuE/ptUWFCqw2qAoOsdBNHLF27UBQcLQSAY6AoI0XvQAXJ4NAUIcRw6tDKri6GNgwOxUqb1DfAUYLw/moS4aDDFXL9JbyHUHJa/v41NcXQdnPHrp5rVW+Peer0EJRljcv8AtG1+fEiuDOqQSM2mRpL/AGbxXdx9H7zoYMix4Ll0i5X8Gy6Dj+ExWEaJmseibo4sTZSfSdiRa+hvXh46fPptastXFy6ryb8fmcrVY5JSlKLp2aRyU7y8Pwkkhu74eJmJ7koDc+53r21nmaJgQDuBQTQ5vQB16CDiaACO9BDEXemQjM04t8NnnxEkr4gMsjZ7OmZ1NrBUJbKANLXU213vQ4tmZ4nLrJ+PTi/eZ/zDhMThGWBzEZCVAKHMWF9ymUBBbU6nxUPg5stPihN30q2vL4+L8g8jnNYaAm/+1JLqYI1TYrhWMUgmhYxyAZc4tqCb2YMCGFxfamXmi3FqcmNUuhPx84cSuiJIZGkzBQsKM5ygFmsoFgLjU6aim3P0+v8AJ0MWp1GVNwii6/DfB45RPLjHkyyMDFHIbutr5mP8mYkWQaADYXpbs6WCE4w9t2y6g0F4N6AKzzlztBw8Irq0ksmbJGu5CjUkn5R2v70kskYq5GnTaXJqJqGNcv7KzJuZuPpxDG9dFZUjhSIK6+oOxLte3i4Fxoa5faGZOKUX6kPFLFNxmqa4YtwThBxf4iOMhZY4hIhb5S5b0qdvmysL9t6p0ukeWLkxJToiMHKHS+Ug6hlO6sLhlOnYi1ZcsJY57X4DJ2aX8LOYQuAeOXMfwshiFlLt0zZowFUFjZXy99Fr0enk8uJTM8pKLotUXM8bXyRYhraf4TJ//XL+u1XKDF7yIK8fY7YaX7tGPto5pu7kL30Tn4+42wznS+jx2+mrCju5eQd9EKePydsMb27yoB9Da5/QGjupeQPPATbjmIvpBCBbdp2vf6CE3/UVPcy8CO/iAOOYnT+BAb7/APaGH6fwNaO5l5B38RT/AI9KN8Op/wAst/8A9kWh4n+f5J7+ItguPZ2Cvh5Yye5yMv3KObfpSODQ6yRZH8/80Q4TCuC2aaVHSGNdXZiLXt2UFgSTSONqi7HCU5JQVsxnhuDjSKECFUkCAMw1YsR6iT9fGlGn08sblKUm238l5L+T2mh0iwQTa9qufT0E0KLI0bD5jYd1zWuVLWtm9j2vUYUo5JxfnZsnqsTahfLv5+XvomMBDhcrRzQqtwQrquVwGBB9Q30PmuX2lodT3izaZ3XWL6OvJGLU6JTVwr1QfD/FPE4FhhAsGJihRER7NGxUKLX1IBAFtBW3Dnk8allg4vxVnmZdnzU5Qvlefqa3y5zTDi8NFiAQnUW5QsLqwJDKT3swIvWn3HPaadMnL0EHXoAKzUAELHegCK4486oDh0V3vqG2tre3vtUlGd5EvYVszvF/EbGIjdTBmJxo2ZJcsdzYMzFQHAPiwPm1Tuf5/gonlyJtKP1XJTbMXaWRupM5uztvbwBsq+370tWzhZc8snHReX8+f5QfPuf7vQyrqI4p3senYNbS4OX6GxFFOhobd1z6eg75a5vPDnLyQrLNIFQZXuQtySEQLcC5udybDU2oS8TsaWdJxwrj14+vKNe4JzW0sWZ4XVtbKAdR2sWAFWLG2a8Wok43NUxwONTEemAKe3Ucb6dkze/en7kZ5w2Fx04v1GRj2yIVAH3dr/WmWFeIrzsxL4k4t5eJTl/SUjjSO+2QjNm+7Ej7Vy9aqklXB67/AE5KMoTluqVUvS/H5/sJcGLzAFYGu27LlKEqLEAg6Wyga61gfZueXMOV4dTiajNWSSyO5Xz7y+cg8ObDws03pmlfOy3vlUaImmmgF/qxr0ek03dY1HxOXmm5S4KBzk5TiOI6BVF9BdbXBkKgk2uLEix/rXM7Rhi38rk73Y3Zs9Xjb3Ul6X90WP4QTSk4tmKmMyIARoeoqgNpfYDLW3QRUcVJcHK7SxLFmcE7rizServ9a3Uc4Mg3pZTSJSEpUkuLWtURyw8Rto3lEt9qtUoAHRn7rRcSGhaNmP5DUNLzJ2iig+KWTSIphWvehNMKMs5q4jFh+I4g4pXbPDGICBcKt2LjU6eoD9PpXF18dQs8JYmqT5Xmvyz0fZep2tSS5Srj6/Mi+XMWMbiocOheMN1DIRo5RVuFVgfTm1uRqANNa3QyKbo3dq9p5O7241V/M1XiPDMI2DOEeEJFoV6fpZXBuHB/muL3763verHp75izzuPWTUk31KRHgJY0Mb4VsTvkmhZRcdsyMwyH6XFc3UYNd/URnjmlHi1X7P8AweiXbbdSv3/3TKjzHyfi4o/xLRAKzXkUP1JFvbUgC1htoTvV+XDJcszz7Uxzz3BUny/EleX+ETHDoUikZTmIIRgD6m8gHepgpKKtHN1GSE8jlHoejLUxWAVoIEZ3yi/9KaMbYs5bVZVcNxzHuCWwkEfqYAHEMxsCQD6YrAGwI12ParFif4yl50OTxjEA64eMm35ZtL/6oxajuWHfoqPNGBx2JZiAOmwt0utptqCMliPrU9y/A52phkySuM6XkQkHw8chSWERvsrMQP8ASuUHbzU9wJDC69t38F+4MfwvYn+LjJGX/lXKbePmIH1t2o7hvqy5RhF+zFV7iw4XkDAoADGz2/8AmSOw+6lsv9KsWFLxZZuV8JL4ImcDwSCHSGGKP/Iir99BTRjFdEDlJ9WE4vwEYnKsj2QXvZRnN98sm8dxoSuvuKiasaDolUwiIgVToAAN9APc60JsGkRnEcfMjFY4GkunoZWULn1uHuQVG2ut7nxrLdeBCV+InxfgsM4VpYInkAGrIrkdyAxG16ZRi/1ImM3HoxvHgcuiqAo7DQD9KuVLhBdhpIWttU2gMy43y3jPxE8nRMiu+ZSpXawAUgkEWAriazSZMmS4rg9V2L2xg0mCUJ9bv6dBXk/ljGJi0l6Zw6g3kJYHqXB9OVSQ2+52q7R4MsH7T4MXa2u0upSeOFS8X+fubJFDpqRetrZwaQ6EfcEVmy9SyKEcTh8y5czLqDdTZtNbXt3qkYIDkVQz6k5QWtctqQO1zYf0qSKFSt6lSYUggU6a1O9htDJcbmiUrBKgsiDfShSkugUjA/iZxlMVjAIjeOAFM42dyfVY91FgP1rPnyX7zs9m4Jfr8BT4ZQ2xT4hmCrDGRc6Lmf06ntbxvqKv0ULtidrTuSiajguJddczoV1IB19QGzgNY2PuP1Gp6UFxwcZppiPEDMsbdCxkGq32OouDqO3vTSuuOoyrxHPAMfOY/wDtQTOWNgl7BbCwa+539qTa65Ekl4Fqw7ekWqiXUsh0Jy9YzaEeSpSFbGGMluKuxxpmbLK0MSulX2Z6CZamwoI5pkKFzUsnRKDFTVLzD7AKjvg2HBqZZULtDinWSIbWDl96ncg2gAVO4NpxFUPLTG2HW+lSsqfUHFoHN2sKsT8UAPRXwKjvJBtQmUttTb/MjaFzW7GmuxaDpPSSin1JiOA9ZZRouQnPErqVdQynQgi4paBcBlNtB2Ft9aKCzur7UJE2Jlzere74E3HOQQaRcMazPsVyNgy9zEbXJyB2Ca72S9h9rVrWnwy9quR1qckVtTJfCcOSFAkcaovhRYfXT6VphGKVRRTKTbtjhUpmRYfp6VFkh8PhySN6WcuCCy4VfSK50k7L4tUTDGqjSxpNLVsYlE5DB2Jq9JIobE7/AKVIoLN4qUQxEpftTXQtBQhG4qrLyh4Bm0taqFHzGYQht/NRSJCT4lU1dlUeWIAv96NtkWLZqKJBAvrUqyOAo32puQ4BQmkaZILqfOvb2qEgG+CwZj3kkkFvzkHXzsD9tvarYJgx1mPcVaKEsaAD9M70rJoNHATS7hlEcLhiO1JY+05kqVTIaE2W1RtFYR+2gqKZFiLNv2qVaIasTe/b6HxV0EnyxWJlParEkLbOMY7gU6ZAkcOCabcwsHpAfrUN2FseItIFjyAekff96pk+S+H6SYcVlNbI/EJV0GZ5jUqatspO6R2o3BQf8Me1qXeMoh4MPpUOYygGMFRusNoi2H1NTwRtEJIiP1qaQtDN+ERmQytEhkIAzEAtYbAE7D6UbUFtDwRnxU7URYdY6ngApiqeADpDSugQqkN96R0MkG/D1KlQ20KYDU7iNoX8OdKncRtFhDSOQ6iVHmXFyvifwys0cMaK8rIcrSFy2VAwIKqAhJIsToL2vd8WNTsmT2hI+KSYReorPNCCFaJ3zOGchUMTubkZjYoxO9wRaxXNj7v3EwluLhhJklRZEYMjgFT7GqrHaOkSrIsrkhuYz7U3BXQTp223qaIYBi096ZOhWrCBNPpTWRQVkOtrXtpU2ABiNhf+lCZDQIg/WjcRQsq0rGQ6hj02ql9S+K4JU1QamM51qyLM00N1WrGytIXSOkch1EcrHVdlyid06LJ2nZagKCmOmsVxEZIKdSElEQaKnUitxAEVG4igenRuCjliocgURVYaRyHURQJS2PRR+d/iFFgZkw6hGlZczM7FY0W5AzZQSWJHygfcU8Y20v3IcqTaV+4ZcN+IjMczxxyQhgrth85kQ+TEy3K/Q3sb61onpZRVrn3FC1MbqXHvJf8A9oeA6mQyMD2Ijcg9jspOh38d6wLPFtxN3cyqy0YLEpKiyRsGRhdWGxFWWV0UvnqGWKeOVRF05jHExYlWVvXlJ3Dg5rWABBtrbUC1awXxY3cd54jLiXCyuGaVykkkN547AImeMFkBLE6ZgCST27VhzaueeavhG3Hpo4o8dSc+HfD5I8KGkLgPl6cb6ZI1VUHp/KXymQjsXrXF8GOS5LOy1YmVtCMq1ZFlckINTlYVZNSO43/v71JALHWhIDstFgBapIOIqABoAcRbUj6lsehI5qzGsbTGrIlMkJxrTNlaiOgABcn61V1L0kiDg54wL5yMQoRGKmRgyxXG9pCAjeNDUDWKcF5sgxTusJLqpA6oB6THXRH2e1tbaVZstWivvadMJheMyy3YIqREXjN8zkX0Yi2VQRYgXJ17V5LtH/UfcZXiwxtp076fCmbYYbVsPheMSCeOGUKRKkjK63WxjyXVlJO4kuCD2O2ldjszXrW4e8qn0ZVOG10TGJnVFzMwUDuSAP1NdIqkMMZxWCNDLJLGkYtd2YBNTYeq9tTpTU0VcPoRyc0Yci69Vl3zrDKUt5zZLEe40osnaSiTKwVoyHVgCGBuCDqCD3vTJitAq1vvUvkhKil80czyHEfh8LIoaOzSEEEqwZbxuOyshOtaMGFSTsWcnErs/NmPjmmSZwIXMnTcAZo1K3zFzouS1gpXUk9hTR0z38/p8yvLmqFx6+RH4FsNGlg6HMLs7m7OTuzMdSSfNdbHix440jjz7+c9zRDyYmGPFxvh2Uq56cmUjLY7Aa7hrH9aVOKmmvcbJRnkwNZOq5RI85cKRmSewAkushMYe0ii4IFri6K1/wD7Y2rz3auB48m6Hj60dXsrP3mPbLwNg5RwTQ4OBGcSEJ84Nw1ySCDudCN9fN96rjwqLZcuzIfirxPqY+USAPHAI0SNtUzuudnI2J2F+2vmubqXJ5Ki69V1peBq0mnWVu30K9g+ZjFEYgtoeqsjRKRkbKVzR2I9KNl2BGp7gkVOHcpJSd+/r8zRm0myDaZ6XUgrXSOcEkTX7UyYjQhLtTxK5DQ3q4paEze/imFAPigAFc2+9RXJAYtvapA4E0AGvUEi8O360kupZDoSgrMawrpUpkNBUjIobIUSkc3lsXiDgrlcPGqyYmxsZM18kNxqFIUs22mUdzVmOO7gqyy2ktAqqgVQAoFgoGgHi21ati6UZN7D3P0t3opdCPUpWE5viwCnCzpIHhVVuoBD3ucwOawBBB1tufFfOe1Ows09VKcZLlt+49PotPlz4lOEeFxZTWxgx/EY5Vj6cY/KW1sDmkZyl7XtbS9q3pT0OjePdb8/V8Kr/GdjDo1hwSzZFzTSrl2/OvzqSRxTjrTwMA6r1IFdutH0g1ihDX6Z0zekgm+t7VVLNPJCGn1Dcov2ZeDvqmn4+T6lGbs+M9uzif6X5N9fzoWLhXGonhjxbIEiaTp4tDrGkg+WYA6KM5Ulv5WBOq3GvsvWZNPqv6LNLdFq4N9fd+eK46nC12jlilJNe1F06LPheMxygvE+ddswvlPuptZh7i4r2MYqS4OP7SfIx5Fx6q+OizARxTlkVmHpV0SRwPCh2Y+Be1ZpwptGmL4TZNcK5hw2JZlglWTJ8xUEp/pa2V7d8pNtPNAPjqUPiPCJY8fJIV6jOHcvc+iC5EcaL/MSLn7+1bcM1fPX7Gef0KZx/mWPEoqojtFmBMgCg5lF8tm2Pfb6bVepwnXWn5env8Q2ST6pP1HfBcBgJFDIozDSzH1i31NaseLG6aOfnnqYNpv5CHMkkZjyQrYo2ZW2XMovvU5K2uuv4y3TY57rm+q+JP8AFpg8EOUhQ0sRDMbBC4KB7+VLgj3FYO1I3jUl5k9ly25XBmsce43BgoDJM6ogByjQFiATkQdzYHQVx5S2qzs9Tz9xzGO5kklAEuJfqON8otZEHuEAH1vXE397l3J8R49/n9Tq6DHw5/AS5Q4R+Jx+Gg7GQSSD/wCnH6iD9SAPvW3Tq5WWa7JUFHzPTuQV0DjgFBQRQ2mi/SnTK5IbdEirNxU4ibYcmp3i7AnQsb/tT7hXGgOkbWosWjhEb1NomgRFUWFCnSqNxO0WjiFqRvktiuCSqg0gXoIOvQBn3A5g2K4i/wCb8VlN/CRQqv8AQX+9asK4Mef9RNdUVfTKGCHvoKjoC5Mm5pnw02MxYn6isto0ZLEHKn5ge+ZzqOwFeW7SlnWdPHTXjfH50Pc9iYdR/RyeOmnxT9PH6iMuIjw0iIEeGGRQZ2OVpZI21B0uF8adj7CuVGE9RBytSkn7K5STX7/E6m2WSP8AUxak/JWop+fq14+gPFMJHhopWjLrJOcsatuINCc69rnQX1sPrUYMmTPkip01Hltf/Xo/T5F0Fkz5Ivj2Vbfg5eXrX0J/4SQlosWGF0Z1UqRpmyeoajW4K/0rN2tmhi1OCclajzx4q+Pued7Un3uom48PhP3pch+RyBAyDLeKWSKwZiRkZgAczED02ItYWNfRdFNZMSmujV/M8rmTUqDcwQpNNh8L01YyyK8lwLdGIhmuf+Y5Ut/zGrM0U6j4siEmk2XxXAFlsFGgA202+lKoUUuVnF9D7ip28hudGHcVgEOJxMDHIGkzobCwJIdDbxe6mtuNKUWo9b/uQ1JwjLrX1XQJDLhrBcXCEb8rgAq30Yb/AL1au7lKpKn+/wASuXfLnFK15eQ3x7xPJ0YQ1nIRTmJsTuRcnS1ydO1LKMY8Lx46lsN0Yb5da/wWTjfGI4hkOUmFGlyeWCssakeMxzH/ACjzryu1tRU44482P2VhuMsjXIx49xVMQcPJO7GNMv4dT8qoEC3ZdNS3qJNzoO2leYzanPlcoRVUqfz8/dwdfFgc02uiK1j8UXcmwuDbQ3tbx37U+LGoxo7mOKhBJFw+FEOJWdsbFAsiFTEheTp2GYMzAZWLDS1/Y11dNhqJw9dqYynwbNgOOEyLFNGI3cEoVbPGxG6hiqkMBrYjUXtextdKNGaM0yZpRwpWghoScVKEaCBqYU7LeiyKC9Km3C7TulUbidpwjo3BtDZKiyaDqtRYyXA4pS06gCE5g5nw+EKpKzGR7lIo0aSVgNyEQE299qlIhlEw6SyYqbEIkmGjlILxOUJeQALnKqCYzYLs2vcXrbgg17jJkaYTinMMUTlCzSSLa8cYzML/AM2tkNv5iKnPq8OBe3JIfBpM2d1jjYjFzgNLwzqPJCEf92Qn+lYl2vo5P9XzTNsuxtXH/rfuZVcRxwCaXqQxyRu/Uj6q5XOZVzZTcE2K6jsLHvXA7Qwxz5Xlwza866fFHoeymsEO6zTeOX0aGuC4oS3TgwsTEE6hGmYeBcXtlGg+lZMmnSjvyZGvior7dToy1Gngts8zcaqo/wAJffklOG8nY3EyB5LxLcZpJNZCBa2RD3tpdrbbGs2TtPSYI1H2n4JdPi/4M2o7WjHF3Oli0qq39v5ZoOLkh4bg7Rrt6Y0GryTNoo8s7MdSfcmvP4IZe0NWt3LfXySX7JLojhSdLgpPA4GwSYljHJM+eISCP1FsQyqZLX/KGkGvtX1jQS247rjwOTqoLckOZPxgxMGJ/CgoVkiAjlDuAbPdjlCr/hkfNqSNa1Sm96bRnpbWrLDhuMB1LAkAGzZgbqw3Vh2I8Gr4pS6FbSXUdxYy6FlYHfb27e1RJV1BJMw9opJ5pJp5C0jOwtmzZBcnIR2IJtbtXKWsnjyX4HSWnThSCYjDyEWDBl1FmBH7Xufpar5dpvo1aZEdK/EDhGHmhfNnBa1rkElAe6gi1+2u2u9Uf7hNS/b8/wAk5NHHIqfQa8Ya5yLq7m7tuxXyTvvWTe3Jzk7/AJNePDdY4cL7BmxDMAHN7aD6Ae1ZNiVuJ1YQjBUh/wAt8BOMcg3ECH+IfJ09APnyewrfpdO5ys5mu1e1bIm18GcKojQBUUAADQADsK6zgoqkcFtydjviGFMiDK2V1ZXjbfK6m4PuNwR3BI71VNbkTD2XZLcD48ZGMUqdKdRmK3urLe2eNvzLcgG4BFxcai+SSo2wlaJtpbXJ2AufFqgcg4ebcBIwVMZhixIAAmQkk7ADNqTU0xXRJStapQjRxmtUkHCXf2oAETe1FAHWYGooBQCoJoOFqBkgzuBvQlYzdEfiOJAaCr44WyqWVIz1MZfimOZyBJkw6xg/MYcl2yjcjqE3tV2DEt7KsmR7VRI9TWtlcFHUyp5mwnUhlNpg7szm1nDEtnzdzY69xXjNdpZS1Lb5X7f56nt+yM+NadJ8er4T+Pp0Ytw7GTyDRRl7O4t+igXYfW1Yc2LFB9efJfz4fU6iySyc41S839l/gdwcUmw0ySLZsosVI9DA723yG/5hrr3Ghplp8WfE4S4v5r+fcU6nSLNFO/a8/wCfzgtUfxJgtrh8QrW2CK1/owb97Vzf9hm//Yq/PP8Aucp6PMnTX5+edCeM+I5yFocJKbd5Cqi3dgqlmYAa2FjUYuwlvUcuWK91v96SEyaXPGLlt6fngEw/EllkGIEn43EWPRWMZcPhwV7kk5GNxcnM+9gBevU6DspYY7Mca834v3/bwObPNCPN2yr83cVXCLh8LJaYMzS4sKwzO5OY3G4BkbNY2uFA2r0sEo7cSOdTm3Ic/Drm2+P6SRCPDyCRVVdBdQzo7LcqGyoQctr3F72FX5cDjUqpPwFnH2b8TQ8d+FDNiJI4wQvqkYAekeSfFI8aXLKVb4RnvMnMXWJOGJgg1BewDSXsbpH/AOJhsa4Gs1jlPZDn0XT4v7I6um0cm6rnzfgUObElJbQgKpF2ViTcjTMSfzGox24XN2za9K4zUYvwvkV/4hIf/hi/+f8AfSnbh5h/TZfJfMAcTkIOVFFtCSTv9qG4LxJjgySbpLj1ETGxJLfMdL2/oKrcl4GzHiUefEW4bw9sRIkV8qu2UN2zC19fAAJ+1qsxJOaiuv2MerzVB14fubLhMFHDGsUKhUUWFv3Pv716DFiUFR52c3J2x/Ecq6ak0zVsQ7C4lktbX27UPGmTYhzBxLIkUwBEkM0RBvplZ1SRT5DIxH1se1ZsuLiy3HKnQ85xZ8UFhWTLhySZ1HzSILWjzflUn5rakadzUR0rfUaWbyGEnC43TpmNMhUoFygAKRbTxpWl4obaoq7yV3ZOcH5mgj4fhZMXOodo1U3+eR19JKoNWJIvYDvXL6GxtMUw3NELG7xzwJcBZZ4+nGb7ak3T/WF8UwnBYRh76jvtUWFArhjRZNBfwrafWiydo8RbUoyQpQMR2Lkubdqvgq5Mk52yFx4WP1Em21bMdy4RQ2VzmjhP4qwaON1XVbmzg+zCxH2NWwhj/wC3UXdJcIp8s2VcmDkyWYiQszShT3C5iQSNO9h4rha7tnuZvHGN+p6HQdjS1EFklKvQbnAIzZpbyyAg5pCSbjuB8q/YCvNZdZmyNu6vy/LPUYNBhxJJLp58/wBl8AcVi2OiBltcXMTG+vaxGmlVY8cVzJp/FFjlJcR/a/uhWHNb12J9gRp7g31+lLLbfsmiKde0EmkVb7XtoO5qYxbGoUw2JVjYHWwNLOEoq2JITw+C6ZfptIgc5mVHIUnzYbH6Vtx9qanHHbGXHuOdk7J0uSe+UevvX7DHivDY3haM275Duc51vc63J3JOvelwarLHMsqbvxLNRocUsDxpUkuPQtHwx5cgTDR4oXMsqXudkvoQg97bm5Ne47yWSpSZ8+ySp7Rj8VMFOI4ypLYcMTKB5t6GPlQe22xrNrpScKiauz3j71bzNRiM2lw30/2rjbK9D00ZxfRoQhkzEv8AQDzYf7mrJRpbSvE98nk+C939xcsSNNPfekSSfJc03H2eomguQovZdvc9/wBL/qfamfn5lSim9q6R/f8At+4dVLEDsbX89v0pW1FWGWT2MuvLOAzY9VC+iCK+moDMbfqdf0NW9kR7xvJLzODqGo41XV9S+nBYh5CEMCRgDLnDs5Pe4BUKL6Deu7Kc0+EqOd7PmJYmWeFrSQllH5oiX0/ylQfsLmrISbVtfUV0vEPhscZATHE7DTKSQFN/Bvf+lM2SRBxYxpWAWV1lR2Q/MUje7KbXy3KWudD5pcu2lT680TFtW6JpBjjc/hUC+Gn9dvoIyv8A3qTvfQK9TsXPMiMWwswOVtVAkW9tPkJffwtS8qoEhhypgsPFGiReqZEQSM4Imt2ur+pE0Nl0GlLhxxSvqx5yb9xcMBi7jIwBB0/9aMuPxETHfKLFOthj8sL/AMP2hcZlX6KcyD2UVgmqZqxu0WK1IW0DQSdQB1AENJJWpIwNjeRQ2hqxNoXqVbmjjSx54MOOpislwPyx30DyHYC+ttz2FU59ZHCva6mjDp5ZHx0KTiODtHG0kkwQgaBFBzNv6ne7OSSfA9tK81qMkcsr2/n0R6DSzyYVUZENgeOgDLJmLA6sALFTfKxH00Nu4NUZtG27h0O5pNROeN7uWnzXl4Pw9xLQY1XUFDcHv4P07GscsUoOpI2wmpK0HkxIXc/39v78UqxuXQcgcRi+pItkZixCIq/MW7D/AKknYXrqafTSl7Eepk1ushpse59fBeZKScExaalQzeYiLWt8pDZTcG4uL39tq2ZeyskeErRyNP27jkqy/QRz4nUdKXN46Mn9CVCj7msa7Nm3W1m19s6VK91i55Uxk63ktGn+YNJY9gB6VJGl7muvo+yUpJz4OL2h293kHDEuH4/n9ywcNGMhVYUlQQoMqAxAsFGwZg4v4vl967ywqK69PQ8057vAePxDGqCD0pAfK6geAARf+96Z4YS4v5kJ1zRQubOPprDHGgmJ/iOqZSo8bnWuHrMONSpVS8vE7Wgc5ef8fngVS2UWsQNPesfXk7SSitqQa48f3/ZqORuAaCBzwqLNKlvNyPbWqs8qgzNqpKONmsfDbDr0pZ9f40hK/wCRPQLexyk/euv2biePEr6nmtVO2kWnFYjLqBXTir6mVAYfiuuu3f8A86JYuCyyncR4o0LY4Q2v+JRIQflEkyQk6DsHkZj96qhJxg168fEerasnOXOHrhwQpu7ayO3zu38zHvvoO3arVjSQrk2WEcQF7X13+1J3ZXbHC4n70rgG4gubcPpHiowS0JJdQPU0JFnFhvbRwO5Wotx5ZZF3wMcRzBBCEdpF9YzRgalwBm9IGraW/UVolKKXLBJvwHXIfMcTNPiMQwgfESAJHJdCsaDKl81gWa5bT+YDW1c2acuhqhUeDRM+l6qLgSaABoAACgCIkwx8VqU0YXBjdotfHvT3wLVMw/hnMnRGI6yEYoyyNNnawBJ9Op1yhQAO1cDV4pzy3XB3NNsUKbojMdxh8T6iTl7W+S97aX3PvVHd7Hz1NkGmuOhFYqIXjOUZs1gDqCLMf3G/vV2N8NWaNOn38NqTu+H48X+MfQymM9QXFh6h5Xc3A7gXIPt71TPH3i2/I9Dq4qMO/SquvqvFP1Xh/BLY2B3dRlJzEiNQbs3k2voo7sbAaVVpdNknH2F18Tn6vtLDg9lvnyLHy5y60T9aUKHylURSWCA2zHMfmY2GtgANB7+o0WiWBW+WeN12unqp2+hP4ydYkLyMETTVjb7a7k9hW5yiuWYFb6DbDcUjcgDOrHYSI8ebucucDPb2vQpp8A00H4fxSKY5Y5Qx1AtezW3ynZre16VZIvowcWuo+OEIvoafciCG5qjnGFkMByygaE+O9idja9VZ8m2DaGglfJjUUim+Uk9zc+onySd68/Pe3cj1OmliUKgLAaaEf0NVmrwBy6j+/wDr7VFk1YJGn/n23oIdLqEgnNwqkgMyq5VSSE3JFgdbVZHFByXedPU5Ouz46pPk27lniMLRhMOQUjsttQVFhYEGx29q9Bj2OPsO0cGdt2yQmYncd6uSoWhAg+KYCr8SlV8VDh41uyzCefKNFsrZC52DFipA9qpltclFedseN02y0xHvtpVwhG8Fw7Azu4/iPK+p2KDSMKf5cljppe9JBdW0NJ+RMQ4ll3vancUxOBxBjjcX2OmlVzxkxoqUU6R4vERQp1FjyMoXL/DaTNnQEkZR6Q1r/mquHDqrr6WWPpbJbB4lZUzWJUllIIsQVJVlIPggir1UkV8pk3wHihw+SN2vAzpGl/mjZjlRQfzIWsoG63GpHy8/UYdjs14sm7gu5FZS8EGgDhUAU3mjmqVZmw2EVDIgBklkBKITfKgUEFm0uddARvesufVxxeFsux4d/XoZJxjj+NkMglxUi7i0bdMKQe2U3/U2rOtbkbTibP6TE1VFcwUYdCCFDgkMSL+rz510P3qZNud315PV9nxxZdLUYpSVp8ePn8eonw2QqvSC+tALk/Jr33udKnJCLe9vqcPTaHNLI8FJONW/eOsPg7HMxzN5OwvvYbDaq3K+F0PSaXs/Hp3vfMvN/byJ7lng74klsuXDEMrOfmk7FUA+VdCCxv7ea6Wj0e72pHmO2+2nNywYv0+fn/Yu/COBxwligJdvmZiWcjxmOwHYDSuriwY8MdsFR5XJmnklum7J/D4DuamWQrIHnC6vAyxBmhfqLmF42upUg2FwRmuD2IGlEcLyK76eBKmo8MhuOyTT3Y9E4eFOpMkUlpkdg6i+5so9R0X2vYiqnblsk69R7ila5HvCIppYYcI8aQrF0bSrmLt0ipuq5AIywXU5jozDWpnglFcNV5iqcW78fIvbAeKhCEBz3wx58BiEh0kygjtcAgso+qgr96pzW40WQrxPP2PjWQKUy30sBYG38u+ni1crFvhd3XzLMeacfZmuniIw4fUFc6Cx32v7dm/2ppT49qmP/V5ILh/JnNBIDrnI7FRfT6dqFODXFfEsj2hka4l82OeH4DM5aQMVGyvoTpva1V5ctR2x6+hnz6ycl15HsUzKxSFVGubRc1u3qN7DSqmlJXP9zK3uW6f7kzy87nERkNqZBEXQEZ1ZSSAO+UjMddMprf2Y3DLa6Pwf58SYLil0q/caXgOWyGZxipkzf8wK3/yuCo+gFdrLPy4GXqPeJ8rySKF/EyXBvcWQnTY9PLpS48qqpfTgh9eCJwnK2JwskkkIjmSXJnjLFGBUWzqxDAkjQqbfUUkpqMm4Lhjp2qkLcR4VicRGYzAIg25MwuNjeyKwYXHyki4p3l3KqISp9QjcUSFuniCyMtg0rRMkDNYXKufQBrtmp1mj0bDa3ykHxHGsKvzYiHXYBwzH6KpJP2FNKajy3RG1voiG4lxiee0eDhlRDo07xldNP8JGFyd/UQAKiE3k4i+PP+PMlpR/V8iR4XwSaCILD0x3IdSWZjuzOGuzH3qahB1Ehzb6jHB8LxWEeR/4cizHPlZ2iVJCzFrel7g5t9PlGnekippvbyid0HV8ExwzhEryJPO6sUYNHHH/AISN2JJN5WHYnQdgDrROO7ifyBT29C9YPi52cW96yZNP4xL4Z0+pLowIuKytUaE7DUEmN8v4vqdaYnWWeVj3vZ2Rf0VF/QVwNU3v/Pf9zo4v0lW4bwyXG46SGMqigNIzEEkDPl2BF/P2NatNp1ljyydRm7p8E9JyNAkjM7sQcvpvlUsNybam4tpft3ru49BjpXzRgj2rqcacYSqyG5h4MTOZcKqkZArpqouuilSAR7WNtqnU9muaTgaeze25aWcpZPa3CPBuUJsS2bEERw3N40JLt7FrAAVRj7OcH7Rdrf8AUGTUx2R4Xkvu/safg8BkVVVbKosABoB/0rpJxiqR552+SUgw6rSSnZA6RRVbZKQljeGrJa9xbwSKiOXbwM8bKtheVJFiTCs8Ywytd8qnqzAEsA5vZbm2Y65tdr1WlxQzfNlviippSoWMGw8kNqhZEyXjaKR8UQejh11ETYhFlF7BlyuQra6guF07m1LklxwPiXtcmP8AOnCVjkDxqBG2lh2Pi3YWGgrdoljlD2krX7Fkm0zuXeX2lXPIWSMj0WJBP/NvYAb/AO1YdS8eSfsR4932G2x/7IiOJJkmdEkbKGtfMdfrWxaHDLCnt5r5vyFjCDkk6r7DiAKI2YnMesgQl7XFmL3Hi1tbdxWTVYYw00bjUq5onUwxxnKOLmKunRLcI4XNM2SBC99wgKRL5LSWv+mp8VyseCWSXT4vn+xhUG3bXxfL+RqXKnJ64YB3IeS2UECyov8AKi9thc7n+ldnDjjjXqO34L/IXikSnGXxCNLCUVYVILRLJc5y6DQMbizsLaHUd7Nu5+0SnUeBsOZo8NinRM3RCKrIMzE4kkZEiU9ylywGmx01ubdrfl9/Imty9SeHOCIpMyPE2VmUOBZiqlsoZSVDEKfSSCbG21RLhC7SO4fzDi0w0eLxLQskjJeBVysiyMqplkzHOwDXKka7XFrmq5JWx3FXSLrJbYi48HWnK0EhghQ3WNATuQgBv9QKTu15D72KOATVl0V1YC5aLZFBWQfX7VO5kbRsOGRXzAFf8pKg/YGrO+lVMFGug/0vYjeqbY1IcxTlbW2pJQTLIzaJCLEAgGqHCnRqjO1ZlmP5LxmHklXB5XgkZnjDEDps2rK2t8t7kFQd7WG9c3PpFOSZrx59qomfh1ybJgxNLOQZZcq2XZUW5AudySxJNaNPj7uNCZsneOy0YrhKPut/qK2QzSj0MssSY3Tl+NbkIAT7U71M34irBFDleFqO1I80ie6Qv+EUdv0pe8Y3doTOBpu9YjxIWiwu9K5tjrGkLdO/akHoT/C1NsXag3RtRZKVHPFrtUElf504GMVhZIiCCdUINiHU5kYHtZgKaPPDEkq5RiHMPDsZPGYThX6sdjIwsIzYG+QkgsT4/erce/lRXXgHKPFjPiPHHZViwsUi2FiOmbrbsAAavw48UXeV/R/wTu8iT5Q+FGIxJ6uILQR3GUFB1G8kq3yi/nU+BRl1LeTdF0l0F8KNQ5c+HOHwtyAZJDvJIBe38qgCyj2AqiWbdLdLliPG3x4Fqw/DVQWC2+1VubHWNUN+IxCOJn00Bt4v2vbYXp4SlJ0uoksaStme4HFwHCmSXGMMSwvIpP8AFEu+SODUFb6AKCGFjc3vV0crjxLgR476BRy5JLHh5pEaKYFZGU3IzEWYEX7gnvcab2rTHPuinwmVOG1teA5n5axWMlXOqRQROHUE53kcXCki1kUX21vpeqp5U37XQeEXXHUkeWvhosMiyTuZun/hK1siEWysqbBh2Nriq8ueM0ly6LI45FzkwJBv7VUsqIeJia4Q+KnvER3bDHBG97Ud4g7pgjh5NR3qJ7pgfhSO29MsiYrxsK2EbwanvER3bCGM996dMRoVNQSPcN8o+/71TPqaMf6R2apLwRQAFAAigDu9AHUAdQB1AHUADQAnL2oANQQI4vagGVXH/M1b8XQyS6iHBv8AEanz/pDH1Ldhq58jVEXWlJOoAQm+Vvof2qY9SJdCg8v/APvqf666Ws/4zDpv+Qu+I71hXQ0sVw21LMeA6FIOcKABoAGgDqAC0AC1AMYz71dDoZ5jOrike4b5R9/3qqfUvx/p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0" name="Picture 4" descr="http://1.bp.blogspot.com/-5ru0IBgf3RI/UuYEII7Qa4I/AAAAAAAAJ98/i1AvX4eRBIM/s1600/%D1%81%D0%BD%D0%B5%D0%B6%D0%BA%D0%B8+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75864" cy="6453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72</TotalTime>
  <Words>99</Words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RR</dc:creator>
  <cp:lastModifiedBy>RR</cp:lastModifiedBy>
  <cp:revision>16</cp:revision>
  <dcterms:created xsi:type="dcterms:W3CDTF">2015-01-05T21:48:38Z</dcterms:created>
  <dcterms:modified xsi:type="dcterms:W3CDTF">2015-01-22T17:32:06Z</dcterms:modified>
</cp:coreProperties>
</file>