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9D38F-5DB5-47BC-BFD2-DDC25AE85617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DB6EF-5FD0-47F7-83FA-6473779C3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91689-D77A-4292-B4A2-ECA6DCEBAB0D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B6B38-B306-4AA1-9B5F-89D00314C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A2A82-F75D-41E6-B262-65A9D7B42264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EC028-1CA2-4886-8A7E-DBE980846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FCE87-FA36-404B-A642-9EA6A7929461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BE677-8490-478E-B70F-FCF40463D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E1B65-0B5C-44C8-AF87-F4DD762D2137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0202-550D-42AA-81DA-20CD31C31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763C6-303C-472F-B6C5-3CD104A8D41F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87873-32D8-4A71-A083-F67363810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4CF7-1DE6-4D0A-AEF4-6D05272BA3E8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6F30F-57D1-4FE4-9D08-6A8C2B83E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58AD-325E-4C9F-99CA-C8B450A18CB0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7265F-FA6B-44BC-ADD6-9BEA1ACE7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65E58-DF69-438B-8F08-D3558F8D357C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84C82-6E24-4C17-8DDF-55F7576A1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AFDF8-2BFB-44B3-B749-121ECD45B8CD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1EB91-2761-486E-938F-DC7F9A9D5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28227-625A-4514-B330-6011E40EC3F3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BB83-FE0D-42C4-89F7-A4A5E93CA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0BCDA0-8FB8-4620-891C-2445DD3E289A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507783-C57F-47A4-B00F-9EC3BD164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ctrTitle"/>
          </p:nvPr>
        </p:nvSpPr>
        <p:spPr>
          <a:xfrm>
            <a:off x="611188" y="2924175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  <a:latin typeface="Arial Black" pitchFamily="34" charset="0"/>
              </a:rPr>
              <a:t>«Я спокоен – значит здоров!!!»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581525"/>
            <a:ext cx="6400800" cy="10572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Педагог-психолого МБДОУ №65 Сивова Анна </a:t>
            </a:r>
            <a:r>
              <a:rPr lang="ru-RU" dirty="0" err="1" smtClean="0">
                <a:solidFill>
                  <a:srgbClr val="C00000"/>
                </a:solidFill>
              </a:rPr>
              <a:t>Сергевна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87313" y="0"/>
            <a:ext cx="9231313" cy="6904038"/>
          </a:xfrm>
        </p:spPr>
      </p:pic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0099"/>
                </a:solidFill>
              </a:rPr>
              <a:t>Равновесие – грудь</a:t>
            </a:r>
            <a:endParaRPr lang="ru-RU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613229"/>
              </p:ext>
            </p:extLst>
          </p:nvPr>
        </p:nvGraphicFramePr>
        <p:xfrm>
          <a:off x="-26988" y="115888"/>
          <a:ext cx="9063038" cy="673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Слайд" r:id="rId3" imgW="4568900" imgH="3425883" progId="PowerPoint.Slide.12">
                  <p:embed/>
                </p:oleObj>
              </mc:Choice>
              <mc:Fallback>
                <p:oleObj name="Слайд" r:id="rId3" imgW="4568900" imgH="3425883" progId="PowerPoint.Slide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988" y="115888"/>
                        <a:ext cx="9063038" cy="673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Энергия –почки, печень, кровь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Свобода –физическая сила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22108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Восстановление –сон, успокоение, изменение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88163"/>
          </a:xfrm>
          <a:solidFill>
            <a:srgbClr val="00CCFF"/>
          </a:solidFill>
        </p:spPr>
      </p:pic>
      <p:sp>
        <p:nvSpPr>
          <p:cNvPr id="276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2781300"/>
            <a:ext cx="5986463" cy="3095625"/>
          </a:xfrm>
          <a:solidFill>
            <a:srgbClr val="00CCFF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99"/>
                </a:solidFill>
                <a:latin typeface="Arial" charset="0"/>
              </a:rPr>
              <a:t>Спасибо за  внимание!!!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4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«Слово материально или  все  болезни  от  нервов»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405063"/>
          </a:xfrm>
          <a:prstGeom prst="roundRect">
            <a:avLst/>
          </a:prstGeom>
          <a:solidFill>
            <a:schemeClr val="lt1">
              <a:alpha val="51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Больной – избалованный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Болезненность – избалованность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FF0000"/>
                </a:solidFill>
              </a:rPr>
              <a:t>Балуюсь – болею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405063"/>
          </a:xfrm>
          <a:prstGeom prst="roundRect">
            <a:avLst/>
          </a:prstGeom>
          <a:solidFill>
            <a:schemeClr val="lt1">
              <a:alpha val="51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Здравье, здоровье – здравствуйте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</a:rPr>
              <a:t>Здорово – здоров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750" y="4149725"/>
            <a:ext cx="8229600" cy="1943100"/>
          </a:xfrm>
          <a:prstGeom prst="rect">
            <a:avLst/>
          </a:prstGeom>
          <a:solidFill>
            <a:schemeClr val="lt1">
              <a:alpha val="4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82500" lnSpcReduction="20000"/>
          </a:bodyPr>
          <a:lstStyle>
            <a:lvl1pPr algn="ctr">
              <a:spcBef>
                <a:spcPct val="0"/>
              </a:spcBef>
              <a:buNone/>
              <a:defRPr sz="4400">
                <a:solidFill>
                  <a:srgbClr val="00206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/>
              <a:t>Упражнение 1.  </a:t>
            </a:r>
            <a:r>
              <a:rPr lang="ru-RU" b="1" dirty="0" smtClean="0"/>
              <a:t>«Поделись!» </a:t>
            </a:r>
            <a:r>
              <a:rPr lang="ru-RU" b="1" dirty="0"/>
              <a:t>Участники  разбиваются  на пары  и обмениваются  воспоминаниями  о  том, как   из-за   стресса   заболели, но вылечились.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Психосоматика – наука   о связи  души   и тела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9813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И. </a:t>
            </a:r>
            <a:r>
              <a:rPr lang="ru-RU" b="1" dirty="0" err="1" smtClean="0">
                <a:solidFill>
                  <a:srgbClr val="002060"/>
                </a:solidFill>
              </a:rPr>
              <a:t>Хайронт</a:t>
            </a:r>
            <a:endParaRPr lang="ru-RU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Ф. Александер</a:t>
            </a:r>
            <a:endParaRPr lang="ru-RU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Л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FF0000"/>
                </a:solidFill>
              </a:rPr>
              <a:t>Хей</a:t>
            </a:r>
            <a:endParaRPr lang="ru-RU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З.Фрейд</a:t>
            </a:r>
            <a:endParaRPr lang="ru-RU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М.М. Кабанов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3438" y="1628775"/>
            <a:ext cx="4038600" cy="29527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Тело  подаёт  нам  сигналы  о  нашем   </a:t>
            </a:r>
            <a:r>
              <a:rPr lang="ru-RU" b="1" dirty="0" smtClean="0">
                <a:solidFill>
                  <a:srgbClr val="FF0000"/>
                </a:solidFill>
              </a:rPr>
              <a:t>неправильном</a:t>
            </a:r>
            <a:r>
              <a:rPr lang="ru-RU" b="1" dirty="0" smtClean="0"/>
              <a:t> поведении  -  если  мы не прислушаемся   сразу, начинаем  болеть</a:t>
            </a:r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797425"/>
            <a:ext cx="8229600" cy="1439863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60000" lnSpcReduction="20000"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206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/>
              <a:t>Упражнение 2. «4  силуэта» Участники  рисуют 4   человеческие  фигуры и </a:t>
            </a:r>
            <a:r>
              <a:rPr lang="ru-RU" dirty="0" err="1"/>
              <a:t>и</a:t>
            </a:r>
            <a:r>
              <a:rPr lang="ru-RU" dirty="0"/>
              <a:t>  любым   </a:t>
            </a:r>
            <a:r>
              <a:rPr lang="ru-RU" dirty="0" smtClean="0"/>
              <a:t>цветом   </a:t>
            </a:r>
            <a:r>
              <a:rPr lang="ru-RU" dirty="0"/>
              <a:t>указывают  свои  </a:t>
            </a:r>
            <a:r>
              <a:rPr lang="ru-RU" dirty="0" err="1"/>
              <a:t>эмоциии</a:t>
            </a:r>
            <a:r>
              <a:rPr lang="ru-RU" dirty="0"/>
              <a:t>  на  теле. Радость, страх, гнев, спокойствие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908050"/>
            <a:ext cx="7561262" cy="576103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Где   наши  чувства  и болезни?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4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Психосоматическая семёрка.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Франц  Александер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</a:rPr>
              <a:t>Язва желудка и двенадцатиперстной кишки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</a:rPr>
              <a:t>Язвенный  колит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</a:rPr>
              <a:t>Нейродермит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</a:rPr>
              <a:t>Бронхиальная  астма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</a:rPr>
              <a:t>Артериальная  гипертензия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</a:rPr>
              <a:t>Гиперфункция  щитовидной железы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</a:rPr>
              <a:t>Ревматоидный  артрит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463" y="1700213"/>
            <a:ext cx="3822700" cy="30972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Болезнь – всегда  конфликт,  противоречие!!! Если  человек   сознательно  не  видит, тогда   проблема  решается   подсознательно  и бессознательно  через заболевание</a:t>
            </a:r>
            <a:endParaRPr lang="ru-RU" dirty="0"/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643438" y="5084763"/>
            <a:ext cx="4032250" cy="1152525"/>
          </a:xfrm>
          <a:prstGeom prst="rect">
            <a:avLst/>
          </a:prstGeom>
          <a:solidFill>
            <a:schemeClr val="bg1">
              <a:alpha val="0"/>
            </a:schemeClr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600" b="1">
                <a:solidFill>
                  <a:srgbClr val="002060"/>
                </a:solidFill>
                <a:latin typeface="Calibri" pitchFamily="34" charset="0"/>
              </a:rPr>
              <a:t>Упражнение 3.  Форма  из  пластилина.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27088" y="3573016"/>
            <a:ext cx="7772400" cy="28083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ts val="4100"/>
              </a:lnSpc>
              <a:defRPr/>
            </a:pPr>
            <a:r>
              <a:rPr lang="ru-RU" i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Цветомедитация.</a:t>
            </a:r>
            <a:r>
              <a:rPr lang="ru-RU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i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следующие слайды вы можете использовать для изменения своего эмоционального состояния</a:t>
            </a:r>
            <a:endParaRPr lang="ru-RU" i="1" dirty="0" smtClean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0099"/>
                </a:solidFill>
              </a:rPr>
              <a:t>Очищение – лёгкие, дыхание</a:t>
            </a:r>
            <a:endParaRPr lang="ru-RU" dirty="0" smtClean="0">
              <a:solidFill>
                <a:srgbClr val="000099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Покой – снятие боли, сужение сосудов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88163"/>
          </a:xfr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324544" y="620688"/>
            <a:ext cx="5112568" cy="1470025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Радость – пищеварение, интеллект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230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Слайд Microsoft PowerPoint</vt:lpstr>
      <vt:lpstr>«Я спокоен – значит здоров!!!»</vt:lpstr>
      <vt:lpstr>«Слово материально или  все  болезни  от  нервов»</vt:lpstr>
      <vt:lpstr>Психосоматика – наука   о связи  души   и тела</vt:lpstr>
      <vt:lpstr>Где   наши  чувства  и болезни?</vt:lpstr>
      <vt:lpstr>Психосоматическая семёрка.  Франц  Александер</vt:lpstr>
      <vt:lpstr>Цветомедитация. следующие слайды вы можете использовать для изменения своего эмоционального состояния</vt:lpstr>
      <vt:lpstr>Очищение – лёгкие, дыхание</vt:lpstr>
      <vt:lpstr>Покой – снятие боли, сужение сосудов</vt:lpstr>
      <vt:lpstr>Радость – пищеварение, интеллект </vt:lpstr>
      <vt:lpstr>Равновесие – грудь</vt:lpstr>
      <vt:lpstr>Энергия –почки, печень, кровь</vt:lpstr>
      <vt:lpstr>Свобода –физическая сила</vt:lpstr>
      <vt:lpstr>Восстановление –сон, успокоение, изменение</vt:lpstr>
      <vt:lpstr>Спасибо за 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спокоен – значит здоров!!!»</dc:title>
  <dc:creator>SPEXEED</dc:creator>
  <cp:lastModifiedBy>Анюта</cp:lastModifiedBy>
  <cp:revision>12</cp:revision>
  <dcterms:created xsi:type="dcterms:W3CDTF">2014-10-19T21:17:16Z</dcterms:created>
  <dcterms:modified xsi:type="dcterms:W3CDTF">2014-12-18T08:17:34Z</dcterms:modified>
</cp:coreProperties>
</file>